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6" r:id="rId5"/>
    <p:sldId id="259" r:id="rId6"/>
    <p:sldId id="260" r:id="rId7"/>
    <p:sldId id="261" r:id="rId8"/>
    <p:sldId id="267"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325" userDrawn="1">
          <p15:clr>
            <a:srgbClr val="A4A3A4"/>
          </p15:clr>
        </p15:guide>
        <p15:guide id="4" pos="7355" userDrawn="1">
          <p15:clr>
            <a:srgbClr val="A4A3A4"/>
          </p15:clr>
        </p15:guide>
        <p15:guide id="5" orient="horz" pos="2931" userDrawn="1">
          <p15:clr>
            <a:srgbClr val="A4A3A4"/>
          </p15:clr>
        </p15:guide>
        <p15:guide id="6" pos="2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600"/>
    <a:srgbClr val="00B050"/>
    <a:srgbClr val="00B0F0"/>
    <a:srgbClr val="006699"/>
    <a:srgbClr val="0D0D0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B93F9-8210-4B76-8113-E24C73F3B7B0}" v="117" dt="2021-08-17T17:33:08.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4" y="108"/>
      </p:cViewPr>
      <p:guideLst>
        <p:guide pos="3840"/>
        <p:guide pos="325"/>
        <p:guide pos="7355"/>
        <p:guide orient="horz" pos="2931"/>
        <p:guide pos="21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Nash" userId="cebfb3f3-084d-4f23-a705-f5616842d6d1" providerId="ADAL" clId="{C2CB93F9-8210-4B76-8113-E24C73F3B7B0}"/>
    <pc:docChg chg="undo redo custSel addSld delSld modSld">
      <pc:chgData name="Oliver Nash" userId="cebfb3f3-084d-4f23-a705-f5616842d6d1" providerId="ADAL" clId="{C2CB93F9-8210-4B76-8113-E24C73F3B7B0}" dt="2021-08-17T17:33:08.081" v="1808"/>
      <pc:docMkLst>
        <pc:docMk/>
      </pc:docMkLst>
      <pc:sldChg chg="del">
        <pc:chgData name="Oliver Nash" userId="cebfb3f3-084d-4f23-a705-f5616842d6d1" providerId="ADAL" clId="{C2CB93F9-8210-4B76-8113-E24C73F3B7B0}" dt="2021-08-17T14:35:28.235" v="187" actId="2696"/>
        <pc:sldMkLst>
          <pc:docMk/>
          <pc:sldMk cId="2077173187" sldId="257"/>
        </pc:sldMkLst>
      </pc:sldChg>
      <pc:sldChg chg="addSp delSp modSp mod">
        <pc:chgData name="Oliver Nash" userId="cebfb3f3-084d-4f23-a705-f5616842d6d1" providerId="ADAL" clId="{C2CB93F9-8210-4B76-8113-E24C73F3B7B0}" dt="2021-08-17T14:31:23.841" v="79" actId="14100"/>
        <pc:sldMkLst>
          <pc:docMk/>
          <pc:sldMk cId="1210102454" sldId="260"/>
        </pc:sldMkLst>
        <pc:spChg chg="add del mod">
          <ac:chgData name="Oliver Nash" userId="cebfb3f3-084d-4f23-a705-f5616842d6d1" providerId="ADAL" clId="{C2CB93F9-8210-4B76-8113-E24C73F3B7B0}" dt="2021-08-17T14:31:09.721" v="78" actId="1038"/>
          <ac:spMkLst>
            <pc:docMk/>
            <pc:sldMk cId="1210102454" sldId="260"/>
            <ac:spMk id="33" creationId="{ECD78AFD-7E6A-412C-AFEB-2295E8F2DC6A}"/>
          </ac:spMkLst>
        </pc:spChg>
        <pc:spChg chg="add del mod">
          <ac:chgData name="Oliver Nash" userId="cebfb3f3-084d-4f23-a705-f5616842d6d1" providerId="ADAL" clId="{C2CB93F9-8210-4B76-8113-E24C73F3B7B0}" dt="2021-08-17T14:31:09.721" v="78" actId="1038"/>
          <ac:spMkLst>
            <pc:docMk/>
            <pc:sldMk cId="1210102454" sldId="260"/>
            <ac:spMk id="37" creationId="{022907AC-1E98-4544-A540-410C19C4FC4A}"/>
          </ac:spMkLst>
        </pc:spChg>
        <pc:spChg chg="add del mod">
          <ac:chgData name="Oliver Nash" userId="cebfb3f3-084d-4f23-a705-f5616842d6d1" providerId="ADAL" clId="{C2CB93F9-8210-4B76-8113-E24C73F3B7B0}" dt="2021-08-17T14:31:09.721" v="78" actId="1038"/>
          <ac:spMkLst>
            <pc:docMk/>
            <pc:sldMk cId="1210102454" sldId="260"/>
            <ac:spMk id="38" creationId="{60E5D277-48F5-4588-8D89-863769FFF095}"/>
          </ac:spMkLst>
        </pc:spChg>
        <pc:spChg chg="add del mod">
          <ac:chgData name="Oliver Nash" userId="cebfb3f3-084d-4f23-a705-f5616842d6d1" providerId="ADAL" clId="{C2CB93F9-8210-4B76-8113-E24C73F3B7B0}" dt="2021-08-17T14:31:09.721" v="78" actId="1038"/>
          <ac:spMkLst>
            <pc:docMk/>
            <pc:sldMk cId="1210102454" sldId="260"/>
            <ac:spMk id="39" creationId="{FAF937A4-BD7E-498B-BA87-E72A31CCF42D}"/>
          </ac:spMkLst>
        </pc:spChg>
        <pc:cxnChg chg="add del mod">
          <ac:chgData name="Oliver Nash" userId="cebfb3f3-084d-4f23-a705-f5616842d6d1" providerId="ADAL" clId="{C2CB93F9-8210-4B76-8113-E24C73F3B7B0}" dt="2021-08-17T14:31:23.841" v="79" actId="14100"/>
          <ac:cxnSpMkLst>
            <pc:docMk/>
            <pc:sldMk cId="1210102454" sldId="260"/>
            <ac:cxnSpMk id="32" creationId="{2397806C-76E6-43DA-B1E7-BF6A24BD6B30}"/>
          </ac:cxnSpMkLst>
        </pc:cxnChg>
      </pc:sldChg>
      <pc:sldChg chg="addSp delSp modSp mod">
        <pc:chgData name="Oliver Nash" userId="cebfb3f3-084d-4f23-a705-f5616842d6d1" providerId="ADAL" clId="{C2CB93F9-8210-4B76-8113-E24C73F3B7B0}" dt="2021-08-17T17:33:08.081" v="1808"/>
        <pc:sldMkLst>
          <pc:docMk/>
          <pc:sldMk cId="3447554866" sldId="261"/>
        </pc:sldMkLst>
        <pc:spChg chg="mod">
          <ac:chgData name="Oliver Nash" userId="cebfb3f3-084d-4f23-a705-f5616842d6d1" providerId="ADAL" clId="{C2CB93F9-8210-4B76-8113-E24C73F3B7B0}" dt="2021-08-17T14:50:12.204" v="204" actId="14100"/>
          <ac:spMkLst>
            <pc:docMk/>
            <pc:sldMk cId="3447554866" sldId="261"/>
            <ac:spMk id="14" creationId="{82321D85-34F1-4E79-BA77-1B8363C2552B}"/>
          </ac:spMkLst>
        </pc:spChg>
        <pc:spChg chg="del">
          <ac:chgData name="Oliver Nash" userId="cebfb3f3-084d-4f23-a705-f5616842d6d1" providerId="ADAL" clId="{C2CB93F9-8210-4B76-8113-E24C73F3B7B0}" dt="2021-08-17T14:50:31.217" v="205" actId="478"/>
          <ac:spMkLst>
            <pc:docMk/>
            <pc:sldMk cId="3447554866" sldId="261"/>
            <ac:spMk id="35" creationId="{95A6CB22-4B1C-4A66-8CFA-DC1E54B540D9}"/>
          </ac:spMkLst>
        </pc:spChg>
        <pc:spChg chg="del">
          <ac:chgData name="Oliver Nash" userId="cebfb3f3-084d-4f23-a705-f5616842d6d1" providerId="ADAL" clId="{C2CB93F9-8210-4B76-8113-E24C73F3B7B0}" dt="2021-08-17T14:50:31.217" v="205" actId="478"/>
          <ac:spMkLst>
            <pc:docMk/>
            <pc:sldMk cId="3447554866" sldId="261"/>
            <ac:spMk id="36" creationId="{10CF7331-5735-4406-B170-478295CC5EBB}"/>
          </ac:spMkLst>
        </pc:spChg>
        <pc:spChg chg="mod">
          <ac:chgData name="Oliver Nash" userId="cebfb3f3-084d-4f23-a705-f5616842d6d1" providerId="ADAL" clId="{C2CB93F9-8210-4B76-8113-E24C73F3B7B0}" dt="2021-08-17T16:45:50.396" v="943" actId="554"/>
          <ac:spMkLst>
            <pc:docMk/>
            <pc:sldMk cId="3447554866" sldId="261"/>
            <ac:spMk id="40" creationId="{B8B5DE84-3820-4B40-AC4F-E1468BF05D08}"/>
          </ac:spMkLst>
        </pc:spChg>
        <pc:spChg chg="del">
          <ac:chgData name="Oliver Nash" userId="cebfb3f3-084d-4f23-a705-f5616842d6d1" providerId="ADAL" clId="{C2CB93F9-8210-4B76-8113-E24C73F3B7B0}" dt="2021-08-17T14:50:31.217" v="205" actId="478"/>
          <ac:spMkLst>
            <pc:docMk/>
            <pc:sldMk cId="3447554866" sldId="261"/>
            <ac:spMk id="41" creationId="{2A829C28-579B-49E3-B934-518D452985F7}"/>
          </ac:spMkLst>
        </pc:spChg>
        <pc:spChg chg="del">
          <ac:chgData name="Oliver Nash" userId="cebfb3f3-084d-4f23-a705-f5616842d6d1" providerId="ADAL" clId="{C2CB93F9-8210-4B76-8113-E24C73F3B7B0}" dt="2021-08-17T14:50:36.246" v="207" actId="478"/>
          <ac:spMkLst>
            <pc:docMk/>
            <pc:sldMk cId="3447554866" sldId="261"/>
            <ac:spMk id="42" creationId="{30DA9A2E-9EF9-447C-9463-AE065CE3D89E}"/>
          </ac:spMkLst>
        </pc:spChg>
        <pc:spChg chg="add mod">
          <ac:chgData name="Oliver Nash" userId="cebfb3f3-084d-4f23-a705-f5616842d6d1" providerId="ADAL" clId="{C2CB93F9-8210-4B76-8113-E24C73F3B7B0}" dt="2021-08-17T16:46:07.504" v="964" actId="20577"/>
          <ac:spMkLst>
            <pc:docMk/>
            <pc:sldMk cId="3447554866" sldId="261"/>
            <ac:spMk id="43" creationId="{15669DB7-0822-4103-8630-B365452649B9}"/>
          </ac:spMkLst>
        </pc:spChg>
        <pc:spChg chg="add mod">
          <ac:chgData name="Oliver Nash" userId="cebfb3f3-084d-4f23-a705-f5616842d6d1" providerId="ADAL" clId="{C2CB93F9-8210-4B76-8113-E24C73F3B7B0}" dt="2021-08-17T16:50:37.658" v="1006" actId="1035"/>
          <ac:spMkLst>
            <pc:docMk/>
            <pc:sldMk cId="3447554866" sldId="261"/>
            <ac:spMk id="47" creationId="{243E905C-DC72-4CDA-BC01-C5206D5B8A12}"/>
          </ac:spMkLst>
        </pc:spChg>
        <pc:spChg chg="add mod">
          <ac:chgData name="Oliver Nash" userId="cebfb3f3-084d-4f23-a705-f5616842d6d1" providerId="ADAL" clId="{C2CB93F9-8210-4B76-8113-E24C73F3B7B0}" dt="2021-08-17T16:50:37.658" v="1006" actId="1035"/>
          <ac:spMkLst>
            <pc:docMk/>
            <pc:sldMk cId="3447554866" sldId="261"/>
            <ac:spMk id="48" creationId="{48E48009-2A4F-4094-BE54-CB9459AC71FB}"/>
          </ac:spMkLst>
        </pc:spChg>
        <pc:grpChg chg="del">
          <ac:chgData name="Oliver Nash" userId="cebfb3f3-084d-4f23-a705-f5616842d6d1" providerId="ADAL" clId="{C2CB93F9-8210-4B76-8113-E24C73F3B7B0}" dt="2021-08-17T14:50:34.478" v="206" actId="478"/>
          <ac:grpSpMkLst>
            <pc:docMk/>
            <pc:sldMk cId="3447554866" sldId="261"/>
            <ac:grpSpMk id="19" creationId="{93333B53-6D0F-4970-8826-D573269CA73F}"/>
          </ac:grpSpMkLst>
        </pc:grpChg>
        <pc:grpChg chg="del">
          <ac:chgData name="Oliver Nash" userId="cebfb3f3-084d-4f23-a705-f5616842d6d1" providerId="ADAL" clId="{C2CB93F9-8210-4B76-8113-E24C73F3B7B0}" dt="2021-08-17T14:50:31.217" v="205" actId="478"/>
          <ac:grpSpMkLst>
            <pc:docMk/>
            <pc:sldMk cId="3447554866" sldId="261"/>
            <ac:grpSpMk id="29" creationId="{A8625F6B-3E43-43B1-B639-2E06E0A301A7}"/>
          </ac:grpSpMkLst>
        </pc:grpChg>
        <pc:graphicFrameChg chg="del mod">
          <ac:chgData name="Oliver Nash" userId="cebfb3f3-084d-4f23-a705-f5616842d6d1" providerId="ADAL" clId="{C2CB93F9-8210-4B76-8113-E24C73F3B7B0}" dt="2021-08-17T14:50:31.217" v="205" actId="478"/>
          <ac:graphicFrameMkLst>
            <pc:docMk/>
            <pc:sldMk cId="3447554866" sldId="261"/>
            <ac:graphicFrameMk id="37" creationId="{CDD6A122-A9A3-40A4-91A0-15B149A1F395}"/>
          </ac:graphicFrameMkLst>
        </pc:graphicFrameChg>
        <pc:graphicFrameChg chg="del mod">
          <ac:chgData name="Oliver Nash" userId="cebfb3f3-084d-4f23-a705-f5616842d6d1" providerId="ADAL" clId="{C2CB93F9-8210-4B76-8113-E24C73F3B7B0}" dt="2021-08-17T14:50:31.217" v="205" actId="478"/>
          <ac:graphicFrameMkLst>
            <pc:docMk/>
            <pc:sldMk cId="3447554866" sldId="261"/>
            <ac:graphicFrameMk id="38" creationId="{1FEE67D4-8DD1-4384-9321-BE252813625D}"/>
          </ac:graphicFrameMkLst>
        </pc:graphicFrameChg>
        <pc:picChg chg="add mod modCrop">
          <ac:chgData name="Oliver Nash" userId="cebfb3f3-084d-4f23-a705-f5616842d6d1" providerId="ADAL" clId="{C2CB93F9-8210-4B76-8113-E24C73F3B7B0}" dt="2021-08-17T17:33:08.081" v="1808"/>
          <ac:picMkLst>
            <pc:docMk/>
            <pc:sldMk cId="3447554866" sldId="261"/>
            <ac:picMk id="3" creationId="{1EE03E36-9CB9-427B-8AD8-C7D9CBAB36BB}"/>
          </ac:picMkLst>
        </pc:picChg>
        <pc:picChg chg="add mod modCrop">
          <ac:chgData name="Oliver Nash" userId="cebfb3f3-084d-4f23-a705-f5616842d6d1" providerId="ADAL" clId="{C2CB93F9-8210-4B76-8113-E24C73F3B7B0}" dt="2021-08-17T16:47:23.271" v="973" actId="1076"/>
          <ac:picMkLst>
            <pc:docMk/>
            <pc:sldMk cId="3447554866" sldId="261"/>
            <ac:picMk id="5" creationId="{194ACD2E-7E12-464C-9F96-7DA87F155123}"/>
          </ac:picMkLst>
        </pc:picChg>
        <pc:cxnChg chg="add mod">
          <ac:chgData name="Oliver Nash" userId="cebfb3f3-084d-4f23-a705-f5616842d6d1" providerId="ADAL" clId="{C2CB93F9-8210-4B76-8113-E24C73F3B7B0}" dt="2021-08-17T16:50:37.658" v="1006" actId="1035"/>
          <ac:cxnSpMkLst>
            <pc:docMk/>
            <pc:sldMk cId="3447554866" sldId="261"/>
            <ac:cxnSpMk id="7" creationId="{1FE5BF1C-0F39-4F39-B5A8-32738AC23839}"/>
          </ac:cxnSpMkLst>
        </pc:cxnChg>
      </pc:sldChg>
      <pc:sldChg chg="addSp modSp mod">
        <pc:chgData name="Oliver Nash" userId="cebfb3f3-084d-4f23-a705-f5616842d6d1" providerId="ADAL" clId="{C2CB93F9-8210-4B76-8113-E24C73F3B7B0}" dt="2021-08-17T16:51:16.717" v="1008" actId="207"/>
        <pc:sldMkLst>
          <pc:docMk/>
          <pc:sldMk cId="387638389" sldId="262"/>
        </pc:sldMkLst>
        <pc:spChg chg="add mod">
          <ac:chgData name="Oliver Nash" userId="cebfb3f3-084d-4f23-a705-f5616842d6d1" providerId="ADAL" clId="{C2CB93F9-8210-4B76-8113-E24C73F3B7B0}" dt="2021-08-17T14:19:45.693" v="34" actId="14100"/>
          <ac:spMkLst>
            <pc:docMk/>
            <pc:sldMk cId="387638389" sldId="262"/>
            <ac:spMk id="29" creationId="{16324237-6E2C-4CEA-A7FD-35496F9BD04A}"/>
          </ac:spMkLst>
        </pc:spChg>
        <pc:spChg chg="add mod">
          <ac:chgData name="Oliver Nash" userId="cebfb3f3-084d-4f23-a705-f5616842d6d1" providerId="ADAL" clId="{C2CB93F9-8210-4B76-8113-E24C73F3B7B0}" dt="2021-08-17T14:19:56.593" v="35" actId="1076"/>
          <ac:spMkLst>
            <pc:docMk/>
            <pc:sldMk cId="387638389" sldId="262"/>
            <ac:spMk id="30" creationId="{51F671B7-AB04-4C80-A657-EFF005BC79C0}"/>
          </ac:spMkLst>
        </pc:spChg>
        <pc:spChg chg="add mod">
          <ac:chgData name="Oliver Nash" userId="cebfb3f3-084d-4f23-a705-f5616842d6d1" providerId="ADAL" clId="{C2CB93F9-8210-4B76-8113-E24C73F3B7B0}" dt="2021-08-17T14:18:53.502" v="0"/>
          <ac:spMkLst>
            <pc:docMk/>
            <pc:sldMk cId="387638389" sldId="262"/>
            <ac:spMk id="31" creationId="{4A35DE9E-1935-4180-89E9-95E78047077C}"/>
          </ac:spMkLst>
        </pc:spChg>
        <pc:spChg chg="add mod">
          <ac:chgData name="Oliver Nash" userId="cebfb3f3-084d-4f23-a705-f5616842d6d1" providerId="ADAL" clId="{C2CB93F9-8210-4B76-8113-E24C73F3B7B0}" dt="2021-08-17T14:18:53.502" v="0"/>
          <ac:spMkLst>
            <pc:docMk/>
            <pc:sldMk cId="387638389" sldId="262"/>
            <ac:spMk id="32" creationId="{5D76D4DA-FD6A-413A-8AD6-8628E03C5625}"/>
          </ac:spMkLst>
        </pc:spChg>
        <pc:graphicFrameChg chg="mod">
          <ac:chgData name="Oliver Nash" userId="cebfb3f3-084d-4f23-a705-f5616842d6d1" providerId="ADAL" clId="{C2CB93F9-8210-4B76-8113-E24C73F3B7B0}" dt="2021-08-17T16:51:12.891" v="1007" actId="207"/>
          <ac:graphicFrameMkLst>
            <pc:docMk/>
            <pc:sldMk cId="387638389" sldId="262"/>
            <ac:graphicFrameMk id="15" creationId="{BFEB1F5D-A7CB-4866-A98A-3D1B62E3ADC8}"/>
          </ac:graphicFrameMkLst>
        </pc:graphicFrameChg>
        <pc:graphicFrameChg chg="mod">
          <ac:chgData name="Oliver Nash" userId="cebfb3f3-084d-4f23-a705-f5616842d6d1" providerId="ADAL" clId="{C2CB93F9-8210-4B76-8113-E24C73F3B7B0}" dt="2021-08-17T16:51:16.717" v="1008" actId="207"/>
          <ac:graphicFrameMkLst>
            <pc:docMk/>
            <pc:sldMk cId="387638389" sldId="262"/>
            <ac:graphicFrameMk id="16" creationId="{9B58D537-C74C-44F0-9827-CFDBCBAC0CE6}"/>
          </ac:graphicFrameMkLst>
        </pc:graphicFrameChg>
        <pc:cxnChg chg="add mod">
          <ac:chgData name="Oliver Nash" userId="cebfb3f3-084d-4f23-a705-f5616842d6d1" providerId="ADAL" clId="{C2CB93F9-8210-4B76-8113-E24C73F3B7B0}" dt="2021-08-17T14:18:53.502" v="0"/>
          <ac:cxnSpMkLst>
            <pc:docMk/>
            <pc:sldMk cId="387638389" sldId="262"/>
            <ac:cxnSpMk id="26" creationId="{6E4AB325-A01E-4619-A848-2E10CC7685C3}"/>
          </ac:cxnSpMkLst>
        </pc:cxnChg>
      </pc:sldChg>
      <pc:sldChg chg="addSp delSp modSp mod">
        <pc:chgData name="Oliver Nash" userId="cebfb3f3-084d-4f23-a705-f5616842d6d1" providerId="ADAL" clId="{C2CB93F9-8210-4B76-8113-E24C73F3B7B0}" dt="2021-08-17T14:41:18.391" v="190"/>
        <pc:sldMkLst>
          <pc:docMk/>
          <pc:sldMk cId="2868237407" sldId="264"/>
        </pc:sldMkLst>
        <pc:spChg chg="add mod">
          <ac:chgData name="Oliver Nash" userId="cebfb3f3-084d-4f23-a705-f5616842d6d1" providerId="ADAL" clId="{C2CB93F9-8210-4B76-8113-E24C73F3B7B0}" dt="2021-08-17T14:41:18.391" v="190"/>
          <ac:spMkLst>
            <pc:docMk/>
            <pc:sldMk cId="2868237407" sldId="264"/>
            <ac:spMk id="43" creationId="{4ABCC378-3875-42AA-AF5C-1B40A44E48B2}"/>
          </ac:spMkLst>
        </pc:spChg>
        <pc:spChg chg="add mod">
          <ac:chgData name="Oliver Nash" userId="cebfb3f3-084d-4f23-a705-f5616842d6d1" providerId="ADAL" clId="{C2CB93F9-8210-4B76-8113-E24C73F3B7B0}" dt="2021-08-17T14:41:18.391" v="190"/>
          <ac:spMkLst>
            <pc:docMk/>
            <pc:sldMk cId="2868237407" sldId="264"/>
            <ac:spMk id="44" creationId="{47870869-4DFF-4CBE-8FDF-04F190E0B23E}"/>
          </ac:spMkLst>
        </pc:spChg>
        <pc:graphicFrameChg chg="add mod">
          <ac:chgData name="Oliver Nash" userId="cebfb3f3-084d-4f23-a705-f5616842d6d1" providerId="ADAL" clId="{C2CB93F9-8210-4B76-8113-E24C73F3B7B0}" dt="2021-08-17T14:41:18.391" v="190"/>
          <ac:graphicFrameMkLst>
            <pc:docMk/>
            <pc:sldMk cId="2868237407" sldId="264"/>
            <ac:graphicFrameMk id="42" creationId="{24B434C0-C15C-4FD5-9555-98D15A8BAEE2}"/>
          </ac:graphicFrameMkLst>
        </pc:graphicFrameChg>
        <pc:graphicFrameChg chg="del">
          <ac:chgData name="Oliver Nash" userId="cebfb3f3-084d-4f23-a705-f5616842d6d1" providerId="ADAL" clId="{C2CB93F9-8210-4B76-8113-E24C73F3B7B0}" dt="2021-08-17T14:41:17.790" v="189" actId="478"/>
          <ac:graphicFrameMkLst>
            <pc:docMk/>
            <pc:sldMk cId="2868237407" sldId="264"/>
            <ac:graphicFrameMk id="95" creationId="{EEBEAD60-8614-4973-88F6-F17B34CCACE5}"/>
          </ac:graphicFrameMkLst>
        </pc:graphicFrameChg>
        <pc:graphicFrameChg chg="del">
          <ac:chgData name="Oliver Nash" userId="cebfb3f3-084d-4f23-a705-f5616842d6d1" providerId="ADAL" clId="{C2CB93F9-8210-4B76-8113-E24C73F3B7B0}" dt="2021-08-17T14:41:13.040" v="188" actId="478"/>
          <ac:graphicFrameMkLst>
            <pc:docMk/>
            <pc:sldMk cId="2868237407" sldId="264"/>
            <ac:graphicFrameMk id="96" creationId="{480C4034-99CC-4836-94FB-BF3DAF62F273}"/>
          </ac:graphicFrameMkLst>
        </pc:graphicFrameChg>
      </pc:sldChg>
      <pc:sldChg chg="addSp delSp modSp add mod">
        <pc:chgData name="Oliver Nash" userId="cebfb3f3-084d-4f23-a705-f5616842d6d1" providerId="ADAL" clId="{C2CB93F9-8210-4B76-8113-E24C73F3B7B0}" dt="2021-08-17T17:30:23.231" v="1807" actId="20577"/>
        <pc:sldMkLst>
          <pc:docMk/>
          <pc:sldMk cId="2725490692" sldId="266"/>
        </pc:sldMkLst>
        <pc:spChg chg="mod">
          <ac:chgData name="Oliver Nash" userId="cebfb3f3-084d-4f23-a705-f5616842d6d1" providerId="ADAL" clId="{C2CB93F9-8210-4B76-8113-E24C73F3B7B0}" dt="2021-08-17T16:53:20.067" v="1015" actId="554"/>
          <ac:spMkLst>
            <pc:docMk/>
            <pc:sldMk cId="2725490692" sldId="266"/>
            <ac:spMk id="12" creationId="{68DDFD3C-B8B2-44F2-BF3F-8E687BF4B98F}"/>
          </ac:spMkLst>
        </pc:spChg>
        <pc:spChg chg="mod">
          <ac:chgData name="Oliver Nash" userId="cebfb3f3-084d-4f23-a705-f5616842d6d1" providerId="ADAL" clId="{C2CB93F9-8210-4B76-8113-E24C73F3B7B0}" dt="2021-08-17T16:53:45.369" v="1021" actId="1038"/>
          <ac:spMkLst>
            <pc:docMk/>
            <pc:sldMk cId="2725490692" sldId="266"/>
            <ac:spMk id="38" creationId="{BD2CF097-8378-408C-907E-11CE57564011}"/>
          </ac:spMkLst>
        </pc:spChg>
        <pc:spChg chg="add mod">
          <ac:chgData name="Oliver Nash" userId="cebfb3f3-084d-4f23-a705-f5616842d6d1" providerId="ADAL" clId="{C2CB93F9-8210-4B76-8113-E24C73F3B7B0}" dt="2021-08-17T17:07:25.947" v="1288" actId="20577"/>
          <ac:spMkLst>
            <pc:docMk/>
            <pc:sldMk cId="2725490692" sldId="266"/>
            <ac:spMk id="42" creationId="{894F7E95-97FD-4491-B193-FB852BC626AE}"/>
          </ac:spMkLst>
        </pc:spChg>
        <pc:spChg chg="add mod">
          <ac:chgData name="Oliver Nash" userId="cebfb3f3-084d-4f23-a705-f5616842d6d1" providerId="ADAL" clId="{C2CB93F9-8210-4B76-8113-E24C73F3B7B0}" dt="2021-08-17T16:53:26.623" v="1019" actId="1037"/>
          <ac:spMkLst>
            <pc:docMk/>
            <pc:sldMk cId="2725490692" sldId="266"/>
            <ac:spMk id="43" creationId="{26A3BEF6-77BB-4F90-BC04-9C968D13E4F4}"/>
          </ac:spMkLst>
        </pc:spChg>
        <pc:spChg chg="add mod">
          <ac:chgData name="Oliver Nash" userId="cebfb3f3-084d-4f23-a705-f5616842d6d1" providerId="ADAL" clId="{C2CB93F9-8210-4B76-8113-E24C73F3B7B0}" dt="2021-08-17T17:09:35.278" v="1435" actId="20577"/>
          <ac:spMkLst>
            <pc:docMk/>
            <pc:sldMk cId="2725490692" sldId="266"/>
            <ac:spMk id="44" creationId="{CD9E1407-A991-4391-8E8E-6F3F396E34AB}"/>
          </ac:spMkLst>
        </pc:spChg>
        <pc:spChg chg="add mod">
          <ac:chgData name="Oliver Nash" userId="cebfb3f3-084d-4f23-a705-f5616842d6d1" providerId="ADAL" clId="{C2CB93F9-8210-4B76-8113-E24C73F3B7B0}" dt="2021-08-17T17:18:08.922" v="1605" actId="20577"/>
          <ac:spMkLst>
            <pc:docMk/>
            <pc:sldMk cId="2725490692" sldId="266"/>
            <ac:spMk id="45" creationId="{7C9EA4C3-EAD2-49BB-A8B4-E03E21D59F59}"/>
          </ac:spMkLst>
        </pc:spChg>
        <pc:spChg chg="add mod">
          <ac:chgData name="Oliver Nash" userId="cebfb3f3-084d-4f23-a705-f5616842d6d1" providerId="ADAL" clId="{C2CB93F9-8210-4B76-8113-E24C73F3B7B0}" dt="2021-08-17T17:25:37.075" v="1681" actId="20577"/>
          <ac:spMkLst>
            <pc:docMk/>
            <pc:sldMk cId="2725490692" sldId="266"/>
            <ac:spMk id="46" creationId="{4A1A54E2-8F3E-4818-99F1-EF343BAEC78C}"/>
          </ac:spMkLst>
        </pc:spChg>
        <pc:spChg chg="add mod">
          <ac:chgData name="Oliver Nash" userId="cebfb3f3-084d-4f23-a705-f5616842d6d1" providerId="ADAL" clId="{C2CB93F9-8210-4B76-8113-E24C73F3B7B0}" dt="2021-08-17T17:30:23.231" v="1807" actId="20577"/>
          <ac:spMkLst>
            <pc:docMk/>
            <pc:sldMk cId="2725490692" sldId="266"/>
            <ac:spMk id="47" creationId="{D3F141B9-E0A0-4C82-BFCF-178977D6E797}"/>
          </ac:spMkLst>
        </pc:spChg>
        <pc:graphicFrameChg chg="del">
          <ac:chgData name="Oliver Nash" userId="cebfb3f3-084d-4f23-a705-f5616842d6d1" providerId="ADAL" clId="{C2CB93F9-8210-4B76-8113-E24C73F3B7B0}" dt="2021-08-17T14:32:45.655" v="84" actId="478"/>
          <ac:graphicFrameMkLst>
            <pc:docMk/>
            <pc:sldMk cId="2725490692" sldId="266"/>
            <ac:graphicFrameMk id="6" creationId="{0BEB8864-632E-4740-9EDF-E89EF05FF9D9}"/>
          </ac:graphicFrameMkLst>
        </pc:graphicFrameChg>
        <pc:graphicFrameChg chg="mod modGraphic">
          <ac:chgData name="Oliver Nash" userId="cebfb3f3-084d-4f23-a705-f5616842d6d1" providerId="ADAL" clId="{C2CB93F9-8210-4B76-8113-E24C73F3B7B0}" dt="2021-08-17T14:34:39.106" v="117" actId="6549"/>
          <ac:graphicFrameMkLst>
            <pc:docMk/>
            <pc:sldMk cId="2725490692" sldId="266"/>
            <ac:graphicFrameMk id="9" creationId="{E965738D-2E93-424A-A5DA-E0DEB5104DD2}"/>
          </ac:graphicFrameMkLst>
        </pc:graphicFrameChg>
        <pc:graphicFrameChg chg="mod">
          <ac:chgData name="Oliver Nash" userId="cebfb3f3-084d-4f23-a705-f5616842d6d1" providerId="ADAL" clId="{C2CB93F9-8210-4B76-8113-E24C73F3B7B0}" dt="2021-08-17T14:35:07.898" v="186" actId="1038"/>
          <ac:graphicFrameMkLst>
            <pc:docMk/>
            <pc:sldMk cId="2725490692" sldId="266"/>
            <ac:graphicFrameMk id="11" creationId="{57155D9A-54B5-4AC3-9BF3-D6B32CDC9587}"/>
          </ac:graphicFrameMkLst>
        </pc:graphicFrameChg>
        <pc:graphicFrameChg chg="del">
          <ac:chgData name="Oliver Nash" userId="cebfb3f3-084d-4f23-a705-f5616842d6d1" providerId="ADAL" clId="{C2CB93F9-8210-4B76-8113-E24C73F3B7B0}" dt="2021-08-17T14:32:45.655" v="84" actId="478"/>
          <ac:graphicFrameMkLst>
            <pc:docMk/>
            <pc:sldMk cId="2725490692" sldId="266"/>
            <ac:graphicFrameMk id="20" creationId="{8FEC0627-02AF-49F7-9E5C-1AF9D9610608}"/>
          </ac:graphicFrameMkLst>
        </pc:graphicFrameChg>
        <pc:graphicFrameChg chg="del">
          <ac:chgData name="Oliver Nash" userId="cebfb3f3-084d-4f23-a705-f5616842d6d1" providerId="ADAL" clId="{C2CB93F9-8210-4B76-8113-E24C73F3B7B0}" dt="2021-08-17T14:32:45.655" v="84" actId="478"/>
          <ac:graphicFrameMkLst>
            <pc:docMk/>
            <pc:sldMk cId="2725490692" sldId="266"/>
            <ac:graphicFrameMk id="21" creationId="{D66B3142-F7C8-4A06-83BF-49202165E62E}"/>
          </ac:graphicFrameMkLst>
        </pc:graphicFrameChg>
        <pc:graphicFrameChg chg="del">
          <ac:chgData name="Oliver Nash" userId="cebfb3f3-084d-4f23-a705-f5616842d6d1" providerId="ADAL" clId="{C2CB93F9-8210-4B76-8113-E24C73F3B7B0}" dt="2021-08-17T14:32:45.655" v="84" actId="478"/>
          <ac:graphicFrameMkLst>
            <pc:docMk/>
            <pc:sldMk cId="2725490692" sldId="266"/>
            <ac:graphicFrameMk id="23" creationId="{79D5A86A-D2AF-422B-A807-98966BD0ED7F}"/>
          </ac:graphicFrameMkLst>
        </pc:graphicFrameChg>
        <pc:graphicFrameChg chg="del">
          <ac:chgData name="Oliver Nash" userId="cebfb3f3-084d-4f23-a705-f5616842d6d1" providerId="ADAL" clId="{C2CB93F9-8210-4B76-8113-E24C73F3B7B0}" dt="2021-08-17T14:32:45.655" v="84" actId="478"/>
          <ac:graphicFrameMkLst>
            <pc:docMk/>
            <pc:sldMk cId="2725490692" sldId="266"/>
            <ac:graphicFrameMk id="25" creationId="{2848B13A-FE50-4B80-BA7C-9E7810F2933F}"/>
          </ac:graphicFrameMkLst>
        </pc:graphicFrameChg>
        <pc:graphicFrameChg chg="del">
          <ac:chgData name="Oliver Nash" userId="cebfb3f3-084d-4f23-a705-f5616842d6d1" providerId="ADAL" clId="{C2CB93F9-8210-4B76-8113-E24C73F3B7B0}" dt="2021-08-17T14:32:51.630" v="85" actId="478"/>
          <ac:graphicFrameMkLst>
            <pc:docMk/>
            <pc:sldMk cId="2725490692" sldId="266"/>
            <ac:graphicFrameMk id="26" creationId="{B0FD397E-08C9-4DE0-A246-9767438BE48D}"/>
          </ac:graphicFrameMkLst>
        </pc:graphicFrameChg>
        <pc:graphicFrameChg chg="del">
          <ac:chgData name="Oliver Nash" userId="cebfb3f3-084d-4f23-a705-f5616842d6d1" providerId="ADAL" clId="{C2CB93F9-8210-4B76-8113-E24C73F3B7B0}" dt="2021-08-17T14:32:51.630" v="85" actId="478"/>
          <ac:graphicFrameMkLst>
            <pc:docMk/>
            <pc:sldMk cId="2725490692" sldId="266"/>
            <ac:graphicFrameMk id="29" creationId="{8D445249-0372-43AA-863D-D3AE5552F06A}"/>
          </ac:graphicFrameMkLst>
        </pc:graphicFrameChg>
        <pc:graphicFrameChg chg="del">
          <ac:chgData name="Oliver Nash" userId="cebfb3f3-084d-4f23-a705-f5616842d6d1" providerId="ADAL" clId="{C2CB93F9-8210-4B76-8113-E24C73F3B7B0}" dt="2021-08-17T14:32:51.630" v="85" actId="478"/>
          <ac:graphicFrameMkLst>
            <pc:docMk/>
            <pc:sldMk cId="2725490692" sldId="266"/>
            <ac:graphicFrameMk id="30" creationId="{EFA0536F-417C-406A-8140-02F5DD6432BA}"/>
          </ac:graphicFrameMkLst>
        </pc:graphicFrameChg>
        <pc:graphicFrameChg chg="del">
          <ac:chgData name="Oliver Nash" userId="cebfb3f3-084d-4f23-a705-f5616842d6d1" providerId="ADAL" clId="{C2CB93F9-8210-4B76-8113-E24C73F3B7B0}" dt="2021-08-17T14:32:51.630" v="85" actId="478"/>
          <ac:graphicFrameMkLst>
            <pc:docMk/>
            <pc:sldMk cId="2725490692" sldId="266"/>
            <ac:graphicFrameMk id="31" creationId="{EDE4B863-AA57-4BBE-B564-996B59FC6C06}"/>
          </ac:graphicFrameMkLst>
        </pc:graphicFrameChg>
        <pc:graphicFrameChg chg="del">
          <ac:chgData name="Oliver Nash" userId="cebfb3f3-084d-4f23-a705-f5616842d6d1" providerId="ADAL" clId="{C2CB93F9-8210-4B76-8113-E24C73F3B7B0}" dt="2021-08-17T14:32:51.630" v="85" actId="478"/>
          <ac:graphicFrameMkLst>
            <pc:docMk/>
            <pc:sldMk cId="2725490692" sldId="266"/>
            <ac:graphicFrameMk id="32" creationId="{F1E6AE18-D419-49DC-AC85-CD2B37D1B16D}"/>
          </ac:graphicFrameMkLst>
        </pc:graphicFrameChg>
        <pc:graphicFrameChg chg="mod">
          <ac:chgData name="Oliver Nash" userId="cebfb3f3-084d-4f23-a705-f5616842d6d1" providerId="ADAL" clId="{C2CB93F9-8210-4B76-8113-E24C73F3B7B0}" dt="2021-08-17T14:35:07.898" v="186" actId="1038"/>
          <ac:graphicFrameMkLst>
            <pc:docMk/>
            <pc:sldMk cId="2725490692" sldId="266"/>
            <ac:graphicFrameMk id="33" creationId="{38874A0C-5152-4A92-941B-7413CBCD55C5}"/>
          </ac:graphicFrameMkLst>
        </pc:graphicFrameChg>
        <pc:graphicFrameChg chg="mod">
          <ac:chgData name="Oliver Nash" userId="cebfb3f3-084d-4f23-a705-f5616842d6d1" providerId="ADAL" clId="{C2CB93F9-8210-4B76-8113-E24C73F3B7B0}" dt="2021-08-17T14:35:07.898" v="186" actId="1038"/>
          <ac:graphicFrameMkLst>
            <pc:docMk/>
            <pc:sldMk cId="2725490692" sldId="266"/>
            <ac:graphicFrameMk id="34" creationId="{39AC2FE1-98C3-41D5-8002-9A4182379213}"/>
          </ac:graphicFrameMkLst>
        </pc:graphicFrameChg>
        <pc:graphicFrameChg chg="mod">
          <ac:chgData name="Oliver Nash" userId="cebfb3f3-084d-4f23-a705-f5616842d6d1" providerId="ADAL" clId="{C2CB93F9-8210-4B76-8113-E24C73F3B7B0}" dt="2021-08-17T14:35:07.898" v="186" actId="1038"/>
          <ac:graphicFrameMkLst>
            <pc:docMk/>
            <pc:sldMk cId="2725490692" sldId="266"/>
            <ac:graphicFrameMk id="35" creationId="{84B0B1C9-B02F-4CB6-B540-D94F6CBE29BA}"/>
          </ac:graphicFrameMkLst>
        </pc:graphicFrameChg>
        <pc:graphicFrameChg chg="mod">
          <ac:chgData name="Oliver Nash" userId="cebfb3f3-084d-4f23-a705-f5616842d6d1" providerId="ADAL" clId="{C2CB93F9-8210-4B76-8113-E24C73F3B7B0}" dt="2021-08-17T14:35:07.898" v="186" actId="1038"/>
          <ac:graphicFrameMkLst>
            <pc:docMk/>
            <pc:sldMk cId="2725490692" sldId="266"/>
            <ac:graphicFrameMk id="37" creationId="{51156F54-931C-4BCD-8F72-0467AEB4A6A5}"/>
          </ac:graphicFrameMkLst>
        </pc:graphicFrameChg>
      </pc:sldChg>
      <pc:sldChg chg="addSp delSp modSp add mod">
        <pc:chgData name="Oliver Nash" userId="cebfb3f3-084d-4f23-a705-f5616842d6d1" providerId="ADAL" clId="{C2CB93F9-8210-4B76-8113-E24C73F3B7B0}" dt="2021-08-17T16:51:56.586" v="1009" actId="1037"/>
        <pc:sldMkLst>
          <pc:docMk/>
          <pc:sldMk cId="231339302" sldId="267"/>
        </pc:sldMkLst>
        <pc:spChg chg="add mod">
          <ac:chgData name="Oliver Nash" userId="cebfb3f3-084d-4f23-a705-f5616842d6d1" providerId="ADAL" clId="{C2CB93F9-8210-4B76-8113-E24C73F3B7B0}" dt="2021-08-17T16:25:08.170" v="477" actId="164"/>
          <ac:spMkLst>
            <pc:docMk/>
            <pc:sldMk cId="231339302" sldId="267"/>
            <ac:spMk id="4" creationId="{D73AF762-2875-4CA3-B623-E16414FBF216}"/>
          </ac:spMkLst>
        </pc:spChg>
        <pc:spChg chg="add mod">
          <ac:chgData name="Oliver Nash" userId="cebfb3f3-084d-4f23-a705-f5616842d6d1" providerId="ADAL" clId="{C2CB93F9-8210-4B76-8113-E24C73F3B7B0}" dt="2021-08-17T16:31:49.735" v="598" actId="20577"/>
          <ac:spMkLst>
            <pc:docMk/>
            <pc:sldMk cId="231339302" sldId="267"/>
            <ac:spMk id="5" creationId="{1059CD34-6908-45C7-8955-6BC27D32F8AC}"/>
          </ac:spMkLst>
        </pc:spChg>
        <pc:spChg chg="del">
          <ac:chgData name="Oliver Nash" userId="cebfb3f3-084d-4f23-a705-f5616842d6d1" providerId="ADAL" clId="{C2CB93F9-8210-4B76-8113-E24C73F3B7B0}" dt="2021-08-17T14:50:55.970" v="208" actId="478"/>
          <ac:spMkLst>
            <pc:docMk/>
            <pc:sldMk cId="231339302" sldId="267"/>
            <ac:spMk id="10" creationId="{EFB54BB9-E684-4D27-BC70-9B80A574E6DB}"/>
          </ac:spMkLst>
        </pc:spChg>
        <pc:spChg chg="del">
          <ac:chgData name="Oliver Nash" userId="cebfb3f3-084d-4f23-a705-f5616842d6d1" providerId="ADAL" clId="{C2CB93F9-8210-4B76-8113-E24C73F3B7B0}" dt="2021-08-17T14:50:55.970" v="208" actId="478"/>
          <ac:spMkLst>
            <pc:docMk/>
            <pc:sldMk cId="231339302" sldId="267"/>
            <ac:spMk id="11" creationId="{0501BD00-3296-4AE5-806C-1418C3EA2D34}"/>
          </ac:spMkLst>
        </pc:spChg>
        <pc:spChg chg="del">
          <ac:chgData name="Oliver Nash" userId="cebfb3f3-084d-4f23-a705-f5616842d6d1" providerId="ADAL" clId="{C2CB93F9-8210-4B76-8113-E24C73F3B7B0}" dt="2021-08-17T14:50:55.970" v="208" actId="478"/>
          <ac:spMkLst>
            <pc:docMk/>
            <pc:sldMk cId="231339302" sldId="267"/>
            <ac:spMk id="12" creationId="{BB444FAC-1959-4D7E-8C39-43C633C11702}"/>
          </ac:spMkLst>
        </pc:spChg>
        <pc:spChg chg="mod">
          <ac:chgData name="Oliver Nash" userId="cebfb3f3-084d-4f23-a705-f5616842d6d1" providerId="ADAL" clId="{C2CB93F9-8210-4B76-8113-E24C73F3B7B0}" dt="2021-08-17T16:42:41.991" v="932" actId="20577"/>
          <ac:spMkLst>
            <pc:docMk/>
            <pc:sldMk cId="231339302" sldId="267"/>
            <ac:spMk id="14" creationId="{82321D85-34F1-4E79-BA77-1B8363C2552B}"/>
          </ac:spMkLst>
        </pc:spChg>
        <pc:spChg chg="del">
          <ac:chgData name="Oliver Nash" userId="cebfb3f3-084d-4f23-a705-f5616842d6d1" providerId="ADAL" clId="{C2CB93F9-8210-4B76-8113-E24C73F3B7B0}" dt="2021-08-17T14:50:55.970" v="208" actId="478"/>
          <ac:spMkLst>
            <pc:docMk/>
            <pc:sldMk cId="231339302" sldId="267"/>
            <ac:spMk id="17" creationId="{2EFB7DD9-DBF8-46D9-82D2-71D2C4F682C7}"/>
          </ac:spMkLst>
        </pc:spChg>
        <pc:spChg chg="del">
          <ac:chgData name="Oliver Nash" userId="cebfb3f3-084d-4f23-a705-f5616842d6d1" providerId="ADAL" clId="{C2CB93F9-8210-4B76-8113-E24C73F3B7B0}" dt="2021-08-17T14:51:04.078" v="209" actId="478"/>
          <ac:spMkLst>
            <pc:docMk/>
            <pc:sldMk cId="231339302" sldId="267"/>
            <ac:spMk id="18" creationId="{DCE2B133-3687-41C3-AEDB-131D53B3DC2A}"/>
          </ac:spMkLst>
        </pc:spChg>
        <pc:spChg chg="del">
          <ac:chgData name="Oliver Nash" userId="cebfb3f3-084d-4f23-a705-f5616842d6d1" providerId="ADAL" clId="{C2CB93F9-8210-4B76-8113-E24C73F3B7B0}" dt="2021-08-17T14:51:04.078" v="209" actId="478"/>
          <ac:spMkLst>
            <pc:docMk/>
            <pc:sldMk cId="231339302" sldId="267"/>
            <ac:spMk id="40" creationId="{B8B5DE84-3820-4B40-AC4F-E1468BF05D08}"/>
          </ac:spMkLst>
        </pc:spChg>
        <pc:spChg chg="add mod">
          <ac:chgData name="Oliver Nash" userId="cebfb3f3-084d-4f23-a705-f5616842d6d1" providerId="ADAL" clId="{C2CB93F9-8210-4B76-8113-E24C73F3B7B0}" dt="2021-08-17T16:41:40.297" v="918" actId="1038"/>
          <ac:spMkLst>
            <pc:docMk/>
            <pc:sldMk cId="231339302" sldId="267"/>
            <ac:spMk id="43" creationId="{C8A93DBE-ADE9-40EB-A47A-1937D70B547C}"/>
          </ac:spMkLst>
        </pc:spChg>
        <pc:spChg chg="mod">
          <ac:chgData name="Oliver Nash" userId="cebfb3f3-084d-4f23-a705-f5616842d6d1" providerId="ADAL" clId="{C2CB93F9-8210-4B76-8113-E24C73F3B7B0}" dt="2021-08-17T16:26:39.247" v="491" actId="122"/>
          <ac:spMkLst>
            <pc:docMk/>
            <pc:sldMk cId="231339302" sldId="267"/>
            <ac:spMk id="51" creationId="{D0832582-B3D7-410B-BD8C-6C3502AB30FB}"/>
          </ac:spMkLst>
        </pc:spChg>
        <pc:spChg chg="mod">
          <ac:chgData name="Oliver Nash" userId="cebfb3f3-084d-4f23-a705-f5616842d6d1" providerId="ADAL" clId="{C2CB93F9-8210-4B76-8113-E24C73F3B7B0}" dt="2021-08-17T16:32:07.255" v="605" actId="20577"/>
          <ac:spMkLst>
            <pc:docMk/>
            <pc:sldMk cId="231339302" sldId="267"/>
            <ac:spMk id="52" creationId="{B2EC58E5-E634-4D9D-9858-657D1ADCAE5D}"/>
          </ac:spMkLst>
        </pc:spChg>
        <pc:spChg chg="mod">
          <ac:chgData name="Oliver Nash" userId="cebfb3f3-084d-4f23-a705-f5616842d6d1" providerId="ADAL" clId="{C2CB93F9-8210-4B76-8113-E24C73F3B7B0}" dt="2021-08-17T16:26:39.247" v="491" actId="122"/>
          <ac:spMkLst>
            <pc:docMk/>
            <pc:sldMk cId="231339302" sldId="267"/>
            <ac:spMk id="54" creationId="{6F1FD23C-BDA9-4CD4-AFA9-A9F8DC4581C2}"/>
          </ac:spMkLst>
        </pc:spChg>
        <pc:spChg chg="mod">
          <ac:chgData name="Oliver Nash" userId="cebfb3f3-084d-4f23-a705-f5616842d6d1" providerId="ADAL" clId="{C2CB93F9-8210-4B76-8113-E24C73F3B7B0}" dt="2021-08-17T16:27:21.106" v="500" actId="20577"/>
          <ac:spMkLst>
            <pc:docMk/>
            <pc:sldMk cId="231339302" sldId="267"/>
            <ac:spMk id="55" creationId="{CCC224B1-FB17-4972-9312-86DC714956CD}"/>
          </ac:spMkLst>
        </pc:spChg>
        <pc:spChg chg="mod">
          <ac:chgData name="Oliver Nash" userId="cebfb3f3-084d-4f23-a705-f5616842d6d1" providerId="ADAL" clId="{C2CB93F9-8210-4B76-8113-E24C73F3B7B0}" dt="2021-08-17T16:26:39.247" v="491" actId="122"/>
          <ac:spMkLst>
            <pc:docMk/>
            <pc:sldMk cId="231339302" sldId="267"/>
            <ac:spMk id="57" creationId="{CE27FB7B-CAA8-4E3F-9A55-BA30A12FE25A}"/>
          </ac:spMkLst>
        </pc:spChg>
        <pc:spChg chg="mod">
          <ac:chgData name="Oliver Nash" userId="cebfb3f3-084d-4f23-a705-f5616842d6d1" providerId="ADAL" clId="{C2CB93F9-8210-4B76-8113-E24C73F3B7B0}" dt="2021-08-17T16:32:02.693" v="602" actId="20577"/>
          <ac:spMkLst>
            <pc:docMk/>
            <pc:sldMk cId="231339302" sldId="267"/>
            <ac:spMk id="58" creationId="{DF98CF52-68C5-4069-9EF2-24F668BB20C2}"/>
          </ac:spMkLst>
        </pc:spChg>
        <pc:spChg chg="mod">
          <ac:chgData name="Oliver Nash" userId="cebfb3f3-084d-4f23-a705-f5616842d6d1" providerId="ADAL" clId="{C2CB93F9-8210-4B76-8113-E24C73F3B7B0}" dt="2021-08-17T16:26:39.247" v="491" actId="122"/>
          <ac:spMkLst>
            <pc:docMk/>
            <pc:sldMk cId="231339302" sldId="267"/>
            <ac:spMk id="60" creationId="{B49C8FC5-901E-45AC-82AE-70E6477F6FAB}"/>
          </ac:spMkLst>
        </pc:spChg>
        <pc:spChg chg="mod">
          <ac:chgData name="Oliver Nash" userId="cebfb3f3-084d-4f23-a705-f5616842d6d1" providerId="ADAL" clId="{C2CB93F9-8210-4B76-8113-E24C73F3B7B0}" dt="2021-08-17T16:31:55.112" v="600" actId="20577"/>
          <ac:spMkLst>
            <pc:docMk/>
            <pc:sldMk cId="231339302" sldId="267"/>
            <ac:spMk id="61" creationId="{13C6A35A-0382-4269-B004-D5A4DFA2507A}"/>
          </ac:spMkLst>
        </pc:spChg>
        <pc:spChg chg="mod topLvl">
          <ac:chgData name="Oliver Nash" userId="cebfb3f3-084d-4f23-a705-f5616842d6d1" providerId="ADAL" clId="{C2CB93F9-8210-4B76-8113-E24C73F3B7B0}" dt="2021-08-17T16:40:03.839" v="849" actId="1037"/>
          <ac:spMkLst>
            <pc:docMk/>
            <pc:sldMk cId="231339302" sldId="267"/>
            <ac:spMk id="63" creationId="{8FD4248E-16D2-406C-9A00-3C1753EBE11B}"/>
          </ac:spMkLst>
        </pc:spChg>
        <pc:spChg chg="mod topLvl">
          <ac:chgData name="Oliver Nash" userId="cebfb3f3-084d-4f23-a705-f5616842d6d1" providerId="ADAL" clId="{C2CB93F9-8210-4B76-8113-E24C73F3B7B0}" dt="2021-08-17T16:40:03.839" v="849" actId="1037"/>
          <ac:spMkLst>
            <pc:docMk/>
            <pc:sldMk cId="231339302" sldId="267"/>
            <ac:spMk id="64" creationId="{5C0E5FB2-27B5-493A-8439-E1283D29A388}"/>
          </ac:spMkLst>
        </pc:spChg>
        <pc:spChg chg="mod topLvl">
          <ac:chgData name="Oliver Nash" userId="cebfb3f3-084d-4f23-a705-f5616842d6d1" providerId="ADAL" clId="{C2CB93F9-8210-4B76-8113-E24C73F3B7B0}" dt="2021-08-17T16:40:03.839" v="849" actId="1037"/>
          <ac:spMkLst>
            <pc:docMk/>
            <pc:sldMk cId="231339302" sldId="267"/>
            <ac:spMk id="66" creationId="{6D14F33F-E215-482B-8686-C3D22370A9DA}"/>
          </ac:spMkLst>
        </pc:spChg>
        <pc:spChg chg="mod topLvl">
          <ac:chgData name="Oliver Nash" userId="cebfb3f3-084d-4f23-a705-f5616842d6d1" providerId="ADAL" clId="{C2CB93F9-8210-4B76-8113-E24C73F3B7B0}" dt="2021-08-17T16:40:03.839" v="849" actId="1037"/>
          <ac:spMkLst>
            <pc:docMk/>
            <pc:sldMk cId="231339302" sldId="267"/>
            <ac:spMk id="67" creationId="{54012A84-E635-4672-8DE4-1BC608D6224E}"/>
          </ac:spMkLst>
        </pc:spChg>
        <pc:spChg chg="mod topLvl">
          <ac:chgData name="Oliver Nash" userId="cebfb3f3-084d-4f23-a705-f5616842d6d1" providerId="ADAL" clId="{C2CB93F9-8210-4B76-8113-E24C73F3B7B0}" dt="2021-08-17T16:40:03.839" v="849" actId="1037"/>
          <ac:spMkLst>
            <pc:docMk/>
            <pc:sldMk cId="231339302" sldId="267"/>
            <ac:spMk id="69" creationId="{7A49B23E-7280-4D04-90D7-4B9B46C6CF8C}"/>
          </ac:spMkLst>
        </pc:spChg>
        <pc:spChg chg="mod topLvl">
          <ac:chgData name="Oliver Nash" userId="cebfb3f3-084d-4f23-a705-f5616842d6d1" providerId="ADAL" clId="{C2CB93F9-8210-4B76-8113-E24C73F3B7B0}" dt="2021-08-17T16:40:03.839" v="849" actId="1037"/>
          <ac:spMkLst>
            <pc:docMk/>
            <pc:sldMk cId="231339302" sldId="267"/>
            <ac:spMk id="70" creationId="{24EE0718-CF48-45E9-B762-829B7E358248}"/>
          </ac:spMkLst>
        </pc:spChg>
        <pc:spChg chg="mod topLvl">
          <ac:chgData name="Oliver Nash" userId="cebfb3f3-084d-4f23-a705-f5616842d6d1" providerId="ADAL" clId="{C2CB93F9-8210-4B76-8113-E24C73F3B7B0}" dt="2021-08-17T16:40:03.839" v="849" actId="1037"/>
          <ac:spMkLst>
            <pc:docMk/>
            <pc:sldMk cId="231339302" sldId="267"/>
            <ac:spMk id="72" creationId="{E03BFA26-EBD1-4344-BD58-08E8A7F03703}"/>
          </ac:spMkLst>
        </pc:spChg>
        <pc:spChg chg="mod topLvl">
          <ac:chgData name="Oliver Nash" userId="cebfb3f3-084d-4f23-a705-f5616842d6d1" providerId="ADAL" clId="{C2CB93F9-8210-4B76-8113-E24C73F3B7B0}" dt="2021-08-17T16:40:03.839" v="849" actId="1037"/>
          <ac:spMkLst>
            <pc:docMk/>
            <pc:sldMk cId="231339302" sldId="267"/>
            <ac:spMk id="73" creationId="{E294D9CB-D902-494F-AE50-876A97A4DD00}"/>
          </ac:spMkLst>
        </pc:spChg>
        <pc:spChg chg="mod topLvl">
          <ac:chgData name="Oliver Nash" userId="cebfb3f3-084d-4f23-a705-f5616842d6d1" providerId="ADAL" clId="{C2CB93F9-8210-4B76-8113-E24C73F3B7B0}" dt="2021-08-17T16:40:03.839" v="849" actId="1037"/>
          <ac:spMkLst>
            <pc:docMk/>
            <pc:sldMk cId="231339302" sldId="267"/>
            <ac:spMk id="75" creationId="{5377D451-5904-4D35-89E7-5BB145EB29BA}"/>
          </ac:spMkLst>
        </pc:spChg>
        <pc:spChg chg="mod topLvl">
          <ac:chgData name="Oliver Nash" userId="cebfb3f3-084d-4f23-a705-f5616842d6d1" providerId="ADAL" clId="{C2CB93F9-8210-4B76-8113-E24C73F3B7B0}" dt="2021-08-17T16:40:03.839" v="849" actId="1037"/>
          <ac:spMkLst>
            <pc:docMk/>
            <pc:sldMk cId="231339302" sldId="267"/>
            <ac:spMk id="76" creationId="{F5BC9082-033B-4D74-8465-E9E5AF96773B}"/>
          </ac:spMkLst>
        </pc:spChg>
        <pc:spChg chg="add del mod">
          <ac:chgData name="Oliver Nash" userId="cebfb3f3-084d-4f23-a705-f5616842d6d1" providerId="ADAL" clId="{C2CB93F9-8210-4B76-8113-E24C73F3B7B0}" dt="2021-08-17T16:34:23.524" v="678"/>
          <ac:spMkLst>
            <pc:docMk/>
            <pc:sldMk cId="231339302" sldId="267"/>
            <ac:spMk id="77" creationId="{A6A86617-3655-46F6-BBFD-E1FCF053499B}"/>
          </ac:spMkLst>
        </pc:spChg>
        <pc:spChg chg="add del mod">
          <ac:chgData name="Oliver Nash" userId="cebfb3f3-084d-4f23-a705-f5616842d6d1" providerId="ADAL" clId="{C2CB93F9-8210-4B76-8113-E24C73F3B7B0}" dt="2021-08-17T16:34:23.524" v="678"/>
          <ac:spMkLst>
            <pc:docMk/>
            <pc:sldMk cId="231339302" sldId="267"/>
            <ac:spMk id="78" creationId="{5001BF4A-E909-463D-BAB4-5EA4AB6BAD26}"/>
          </ac:spMkLst>
        </pc:spChg>
        <pc:spChg chg="add del mod">
          <ac:chgData name="Oliver Nash" userId="cebfb3f3-084d-4f23-a705-f5616842d6d1" providerId="ADAL" clId="{C2CB93F9-8210-4B76-8113-E24C73F3B7B0}" dt="2021-08-17T16:37:19.599" v="799"/>
          <ac:spMkLst>
            <pc:docMk/>
            <pc:sldMk cId="231339302" sldId="267"/>
            <ac:spMk id="79" creationId="{A91440B4-68D6-49BD-8091-3FCDE770E63E}"/>
          </ac:spMkLst>
        </pc:spChg>
        <pc:spChg chg="add del mod">
          <ac:chgData name="Oliver Nash" userId="cebfb3f3-084d-4f23-a705-f5616842d6d1" providerId="ADAL" clId="{C2CB93F9-8210-4B76-8113-E24C73F3B7B0}" dt="2021-08-17T16:37:19.599" v="799"/>
          <ac:spMkLst>
            <pc:docMk/>
            <pc:sldMk cId="231339302" sldId="267"/>
            <ac:spMk id="80" creationId="{8262F038-EB12-4C76-88C8-76B54B5ABFA8}"/>
          </ac:spMkLst>
        </pc:spChg>
        <pc:spChg chg="add mod">
          <ac:chgData name="Oliver Nash" userId="cebfb3f3-084d-4f23-a705-f5616842d6d1" providerId="ADAL" clId="{C2CB93F9-8210-4B76-8113-E24C73F3B7B0}" dt="2021-08-17T16:40:03.839" v="849" actId="1037"/>
          <ac:spMkLst>
            <pc:docMk/>
            <pc:sldMk cId="231339302" sldId="267"/>
            <ac:spMk id="81" creationId="{EDD52CE2-485E-45A8-A9F7-60D3EB4683A5}"/>
          </ac:spMkLst>
        </pc:spChg>
        <pc:spChg chg="add mod">
          <ac:chgData name="Oliver Nash" userId="cebfb3f3-084d-4f23-a705-f5616842d6d1" providerId="ADAL" clId="{C2CB93F9-8210-4B76-8113-E24C73F3B7B0}" dt="2021-08-17T16:40:03.839" v="849" actId="1037"/>
          <ac:spMkLst>
            <pc:docMk/>
            <pc:sldMk cId="231339302" sldId="267"/>
            <ac:spMk id="82" creationId="{B5AB0EB8-A291-4369-A054-15B92CE0D7AB}"/>
          </ac:spMkLst>
        </pc:spChg>
        <pc:spChg chg="add mod">
          <ac:chgData name="Oliver Nash" userId="cebfb3f3-084d-4f23-a705-f5616842d6d1" providerId="ADAL" clId="{C2CB93F9-8210-4B76-8113-E24C73F3B7B0}" dt="2021-08-17T16:40:03.839" v="849" actId="1037"/>
          <ac:spMkLst>
            <pc:docMk/>
            <pc:sldMk cId="231339302" sldId="267"/>
            <ac:spMk id="83" creationId="{7B80396F-9BE8-4A8A-B41F-E96BB3A0997A}"/>
          </ac:spMkLst>
        </pc:spChg>
        <pc:spChg chg="add mod">
          <ac:chgData name="Oliver Nash" userId="cebfb3f3-084d-4f23-a705-f5616842d6d1" providerId="ADAL" clId="{C2CB93F9-8210-4B76-8113-E24C73F3B7B0}" dt="2021-08-17T16:40:03.839" v="849" actId="1037"/>
          <ac:spMkLst>
            <pc:docMk/>
            <pc:sldMk cId="231339302" sldId="267"/>
            <ac:spMk id="84" creationId="{0940A7FB-650A-41B3-95FF-AE5D01B4CC8A}"/>
          </ac:spMkLst>
        </pc:spChg>
        <pc:spChg chg="add mod">
          <ac:chgData name="Oliver Nash" userId="cebfb3f3-084d-4f23-a705-f5616842d6d1" providerId="ADAL" clId="{C2CB93F9-8210-4B76-8113-E24C73F3B7B0}" dt="2021-08-17T16:41:40.297" v="918" actId="1038"/>
          <ac:spMkLst>
            <pc:docMk/>
            <pc:sldMk cId="231339302" sldId="267"/>
            <ac:spMk id="85" creationId="{F5363904-D9D2-481A-8BCE-794D6B97792E}"/>
          </ac:spMkLst>
        </pc:spChg>
        <pc:spChg chg="add mod">
          <ac:chgData name="Oliver Nash" userId="cebfb3f3-084d-4f23-a705-f5616842d6d1" providerId="ADAL" clId="{C2CB93F9-8210-4B76-8113-E24C73F3B7B0}" dt="2021-08-17T16:41:40.297" v="918" actId="1038"/>
          <ac:spMkLst>
            <pc:docMk/>
            <pc:sldMk cId="231339302" sldId="267"/>
            <ac:spMk id="86" creationId="{8935FF87-43B8-4EFB-BBCB-B2440A143143}"/>
          </ac:spMkLst>
        </pc:spChg>
        <pc:spChg chg="add mod">
          <ac:chgData name="Oliver Nash" userId="cebfb3f3-084d-4f23-a705-f5616842d6d1" providerId="ADAL" clId="{C2CB93F9-8210-4B76-8113-E24C73F3B7B0}" dt="2021-08-17T16:41:40.297" v="918" actId="1038"/>
          <ac:spMkLst>
            <pc:docMk/>
            <pc:sldMk cId="231339302" sldId="267"/>
            <ac:spMk id="87" creationId="{A291262A-B6A3-41B4-94EF-236A7AA657B3}"/>
          </ac:spMkLst>
        </pc:spChg>
        <pc:grpChg chg="add mod">
          <ac:chgData name="Oliver Nash" userId="cebfb3f3-084d-4f23-a705-f5616842d6d1" providerId="ADAL" clId="{C2CB93F9-8210-4B76-8113-E24C73F3B7B0}" dt="2021-08-17T16:40:03.839" v="849" actId="1037"/>
          <ac:grpSpMkLst>
            <pc:docMk/>
            <pc:sldMk cId="231339302" sldId="267"/>
            <ac:grpSpMk id="6" creationId="{EE293BDA-1C0D-4C4B-BE7E-5A3F045F0649}"/>
          </ac:grpSpMkLst>
        </pc:grpChg>
        <pc:grpChg chg="add mod">
          <ac:chgData name="Oliver Nash" userId="cebfb3f3-084d-4f23-a705-f5616842d6d1" providerId="ADAL" clId="{C2CB93F9-8210-4B76-8113-E24C73F3B7B0}" dt="2021-08-17T16:40:03.839" v="849" actId="1037"/>
          <ac:grpSpMkLst>
            <pc:docMk/>
            <pc:sldMk cId="231339302" sldId="267"/>
            <ac:grpSpMk id="50" creationId="{C1165E65-DDCC-421E-BC0C-7C48C2CFF9FE}"/>
          </ac:grpSpMkLst>
        </pc:grpChg>
        <pc:grpChg chg="add mod">
          <ac:chgData name="Oliver Nash" userId="cebfb3f3-084d-4f23-a705-f5616842d6d1" providerId="ADAL" clId="{C2CB93F9-8210-4B76-8113-E24C73F3B7B0}" dt="2021-08-17T16:40:03.839" v="849" actId="1037"/>
          <ac:grpSpMkLst>
            <pc:docMk/>
            <pc:sldMk cId="231339302" sldId="267"/>
            <ac:grpSpMk id="53" creationId="{0B06A7F3-0EDD-4DD0-82D4-DBE8F3AB6B1E}"/>
          </ac:grpSpMkLst>
        </pc:grpChg>
        <pc:grpChg chg="add mod">
          <ac:chgData name="Oliver Nash" userId="cebfb3f3-084d-4f23-a705-f5616842d6d1" providerId="ADAL" clId="{C2CB93F9-8210-4B76-8113-E24C73F3B7B0}" dt="2021-08-17T16:40:03.839" v="849" actId="1037"/>
          <ac:grpSpMkLst>
            <pc:docMk/>
            <pc:sldMk cId="231339302" sldId="267"/>
            <ac:grpSpMk id="56" creationId="{C19FC57F-70BD-4C00-8A65-25695955D819}"/>
          </ac:grpSpMkLst>
        </pc:grpChg>
        <pc:grpChg chg="add mod">
          <ac:chgData name="Oliver Nash" userId="cebfb3f3-084d-4f23-a705-f5616842d6d1" providerId="ADAL" clId="{C2CB93F9-8210-4B76-8113-E24C73F3B7B0}" dt="2021-08-17T16:40:03.839" v="849" actId="1037"/>
          <ac:grpSpMkLst>
            <pc:docMk/>
            <pc:sldMk cId="231339302" sldId="267"/>
            <ac:grpSpMk id="59" creationId="{1D69B60D-27CE-48CF-963D-33077FFB8857}"/>
          </ac:grpSpMkLst>
        </pc:grpChg>
        <pc:grpChg chg="add del mod">
          <ac:chgData name="Oliver Nash" userId="cebfb3f3-084d-4f23-a705-f5616842d6d1" providerId="ADAL" clId="{C2CB93F9-8210-4B76-8113-E24C73F3B7B0}" dt="2021-08-17T16:28:49.917" v="574" actId="165"/>
          <ac:grpSpMkLst>
            <pc:docMk/>
            <pc:sldMk cId="231339302" sldId="267"/>
            <ac:grpSpMk id="62" creationId="{1848DF91-1588-4CE9-BEE6-2C607C7F807B}"/>
          </ac:grpSpMkLst>
        </pc:grpChg>
        <pc:grpChg chg="add del mod">
          <ac:chgData name="Oliver Nash" userId="cebfb3f3-084d-4f23-a705-f5616842d6d1" providerId="ADAL" clId="{C2CB93F9-8210-4B76-8113-E24C73F3B7B0}" dt="2021-08-17T16:29:28.019" v="580" actId="165"/>
          <ac:grpSpMkLst>
            <pc:docMk/>
            <pc:sldMk cId="231339302" sldId="267"/>
            <ac:grpSpMk id="65" creationId="{6EB620A0-A21E-4983-B626-E5BCF6E7666F}"/>
          </ac:grpSpMkLst>
        </pc:grpChg>
        <pc:grpChg chg="add del mod">
          <ac:chgData name="Oliver Nash" userId="cebfb3f3-084d-4f23-a705-f5616842d6d1" providerId="ADAL" clId="{C2CB93F9-8210-4B76-8113-E24C73F3B7B0}" dt="2021-08-17T16:29:31.614" v="581" actId="165"/>
          <ac:grpSpMkLst>
            <pc:docMk/>
            <pc:sldMk cId="231339302" sldId="267"/>
            <ac:grpSpMk id="68" creationId="{F4C3B0F5-7075-493F-B3E9-C1A7FCB83E3C}"/>
          </ac:grpSpMkLst>
        </pc:grpChg>
        <pc:grpChg chg="add del mod">
          <ac:chgData name="Oliver Nash" userId="cebfb3f3-084d-4f23-a705-f5616842d6d1" providerId="ADAL" clId="{C2CB93F9-8210-4B76-8113-E24C73F3B7B0}" dt="2021-08-17T16:29:35.173" v="582" actId="165"/>
          <ac:grpSpMkLst>
            <pc:docMk/>
            <pc:sldMk cId="231339302" sldId="267"/>
            <ac:grpSpMk id="71" creationId="{B840E567-1CFB-4A64-B28A-AF6DCDC47132}"/>
          </ac:grpSpMkLst>
        </pc:grpChg>
        <pc:grpChg chg="add del mod">
          <ac:chgData name="Oliver Nash" userId="cebfb3f3-084d-4f23-a705-f5616842d6d1" providerId="ADAL" clId="{C2CB93F9-8210-4B76-8113-E24C73F3B7B0}" dt="2021-08-17T16:29:38.424" v="583" actId="165"/>
          <ac:grpSpMkLst>
            <pc:docMk/>
            <pc:sldMk cId="231339302" sldId="267"/>
            <ac:grpSpMk id="74" creationId="{B2021C4F-BF8B-4309-B121-D17348E1459B}"/>
          </ac:grpSpMkLst>
        </pc:grpChg>
        <pc:graphicFrameChg chg="del">
          <ac:chgData name="Oliver Nash" userId="cebfb3f3-084d-4f23-a705-f5616842d6d1" providerId="ADAL" clId="{C2CB93F9-8210-4B76-8113-E24C73F3B7B0}" dt="2021-08-17T14:50:55.970" v="208" actId="478"/>
          <ac:graphicFrameMkLst>
            <pc:docMk/>
            <pc:sldMk cId="231339302" sldId="267"/>
            <ac:graphicFrameMk id="13" creationId="{9D922D5D-D6EB-4D38-BA28-366A6EDAB14D}"/>
          </ac:graphicFrameMkLst>
        </pc:graphicFrameChg>
        <pc:graphicFrameChg chg="del">
          <ac:chgData name="Oliver Nash" userId="cebfb3f3-084d-4f23-a705-f5616842d6d1" providerId="ADAL" clId="{C2CB93F9-8210-4B76-8113-E24C73F3B7B0}" dt="2021-08-17T14:50:55.970" v="208" actId="478"/>
          <ac:graphicFrameMkLst>
            <pc:docMk/>
            <pc:sldMk cId="231339302" sldId="267"/>
            <ac:graphicFrameMk id="15" creationId="{CF33A041-A385-4246-8A1C-A83875750625}"/>
          </ac:graphicFrameMkLst>
        </pc:graphicFrameChg>
        <pc:graphicFrameChg chg="del">
          <ac:chgData name="Oliver Nash" userId="cebfb3f3-084d-4f23-a705-f5616842d6d1" providerId="ADAL" clId="{C2CB93F9-8210-4B76-8113-E24C73F3B7B0}" dt="2021-08-17T14:51:04.078" v="209" actId="478"/>
          <ac:graphicFrameMkLst>
            <pc:docMk/>
            <pc:sldMk cId="231339302" sldId="267"/>
            <ac:graphicFrameMk id="16" creationId="{5628F16C-91EA-4263-BF27-11BDA6C589E6}"/>
          </ac:graphicFrameMkLst>
        </pc:graphicFrameChg>
        <pc:graphicFrameChg chg="del">
          <ac:chgData name="Oliver Nash" userId="cebfb3f3-084d-4f23-a705-f5616842d6d1" providerId="ADAL" clId="{C2CB93F9-8210-4B76-8113-E24C73F3B7B0}" dt="2021-08-17T14:51:04.078" v="209" actId="478"/>
          <ac:graphicFrameMkLst>
            <pc:docMk/>
            <pc:sldMk cId="231339302" sldId="267"/>
            <ac:graphicFrameMk id="39" creationId="{C9BC26E0-53A0-42FA-9FE8-903689F11242}"/>
          </ac:graphicFrameMkLst>
        </pc:graphicFrameChg>
        <pc:graphicFrameChg chg="add mod">
          <ac:chgData name="Oliver Nash" userId="cebfb3f3-084d-4f23-a705-f5616842d6d1" providerId="ADAL" clId="{C2CB93F9-8210-4B76-8113-E24C73F3B7B0}" dt="2021-08-17T16:40:03.839" v="849" actId="1037"/>
          <ac:graphicFrameMkLst>
            <pc:docMk/>
            <pc:sldMk cId="231339302" sldId="267"/>
            <ac:graphicFrameMk id="47" creationId="{FDCEA7CE-7354-41D3-808A-7592D6181C8F}"/>
          </ac:graphicFrameMkLst>
        </pc:graphicFrameChg>
        <pc:graphicFrameChg chg="add mod">
          <ac:chgData name="Oliver Nash" userId="cebfb3f3-084d-4f23-a705-f5616842d6d1" providerId="ADAL" clId="{C2CB93F9-8210-4B76-8113-E24C73F3B7B0}" dt="2021-08-17T16:51:56.586" v="1009" actId="1037"/>
          <ac:graphicFrameMkLst>
            <pc:docMk/>
            <pc:sldMk cId="231339302" sldId="267"/>
            <ac:graphicFrameMk id="48" creationId="{B656D046-84B8-469D-9C9C-CBA972BF614C}"/>
          </ac:graphicFrameMkLst>
        </pc:graphicFrameChg>
        <pc:graphicFrameChg chg="add mod">
          <ac:chgData name="Oliver Nash" userId="cebfb3f3-084d-4f23-a705-f5616842d6d1" providerId="ADAL" clId="{C2CB93F9-8210-4B76-8113-E24C73F3B7B0}" dt="2021-08-17T16:40:03.839" v="849" actId="1037"/>
          <ac:graphicFrameMkLst>
            <pc:docMk/>
            <pc:sldMk cId="231339302" sldId="267"/>
            <ac:graphicFrameMk id="49" creationId="{9FCD6B58-76C5-4A10-8C43-D4DD96BD7BA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25438376902819"/>
          <c:y val="9.7623984686649332E-2"/>
          <c:w val="0.50974561623097181"/>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5B3-4733-89D3-5D8D99115C47}"/>
              </c:ext>
            </c:extLst>
          </c:dPt>
          <c:dPt>
            <c:idx val="1"/>
            <c:invertIfNegative val="0"/>
            <c:bubble3D val="0"/>
            <c:spPr>
              <a:solidFill>
                <a:srgbClr val="E10600"/>
              </a:solidFill>
              <a:ln>
                <a:noFill/>
              </a:ln>
              <a:effectLst/>
            </c:spPr>
            <c:extLst>
              <c:ext xmlns:c16="http://schemas.microsoft.com/office/drawing/2014/chart" uri="{C3380CC4-5D6E-409C-BE32-E72D297353CC}">
                <c16:uniqueId val="{00000003-95B3-4733-89D3-5D8D99115C4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95B3-4733-89D3-5D8D99115C47}"/>
              </c:ext>
            </c:extLst>
          </c:dPt>
          <c:cat>
            <c:strRef>
              <c:f>Sheet1!$A$2:$A$4</c:f>
              <c:strCache>
                <c:ptCount val="3"/>
                <c:pt idx="0">
                  <c:v>Sadness</c:v>
                </c:pt>
                <c:pt idx="1">
                  <c:v>Anger</c:v>
                </c:pt>
                <c:pt idx="2">
                  <c:v>Joy</c:v>
                </c:pt>
              </c:strCache>
            </c:strRef>
          </c:cat>
          <c:val>
            <c:numRef>
              <c:f>Sheet1!$B$2:$B$4</c:f>
              <c:numCache>
                <c:formatCode>General</c:formatCode>
                <c:ptCount val="3"/>
                <c:pt idx="0">
                  <c:v>25.2</c:v>
                </c:pt>
                <c:pt idx="1">
                  <c:v>31.1</c:v>
                </c:pt>
                <c:pt idx="2">
                  <c:v>27.5</c:v>
                </c:pt>
              </c:numCache>
            </c:numRef>
          </c:val>
          <c:extLst>
            <c:ext xmlns:c16="http://schemas.microsoft.com/office/drawing/2014/chart" uri="{C3380CC4-5D6E-409C-BE32-E72D297353CC}">
              <c16:uniqueId val="{00000006-95B3-4733-89D3-5D8D99115C47}"/>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CBFB-4703-AF79-0E9E1D713AB0}"/>
              </c:ext>
            </c:extLst>
          </c:dPt>
          <c:dPt>
            <c:idx val="1"/>
            <c:invertIfNegative val="0"/>
            <c:bubble3D val="0"/>
            <c:spPr>
              <a:solidFill>
                <a:srgbClr val="E10600"/>
              </a:solidFill>
              <a:ln>
                <a:noFill/>
              </a:ln>
              <a:effectLst/>
            </c:spPr>
            <c:extLst>
              <c:ext xmlns:c16="http://schemas.microsoft.com/office/drawing/2014/chart" uri="{C3380CC4-5D6E-409C-BE32-E72D297353CC}">
                <c16:uniqueId val="{00000003-CBFB-4703-AF79-0E9E1D713AB0}"/>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CBFB-4703-AF79-0E9E1D713AB0}"/>
              </c:ext>
            </c:extLst>
          </c:dPt>
          <c:cat>
            <c:strRef>
              <c:f>Sheet1!$A$2:$A$4</c:f>
              <c:strCache>
                <c:ptCount val="3"/>
                <c:pt idx="0">
                  <c:v>Sadness</c:v>
                </c:pt>
                <c:pt idx="1">
                  <c:v>Anger</c:v>
                </c:pt>
                <c:pt idx="2">
                  <c:v>Joy</c:v>
                </c:pt>
              </c:strCache>
            </c:strRef>
          </c:cat>
          <c:val>
            <c:numRef>
              <c:f>Sheet1!$B$2:$B$4</c:f>
              <c:numCache>
                <c:formatCode>General</c:formatCode>
                <c:ptCount val="3"/>
                <c:pt idx="0">
                  <c:v>9.9</c:v>
                </c:pt>
                <c:pt idx="1">
                  <c:v>12.3</c:v>
                </c:pt>
                <c:pt idx="2">
                  <c:v>16.5</c:v>
                </c:pt>
              </c:numCache>
            </c:numRef>
          </c:val>
          <c:extLst>
            <c:ext xmlns:c16="http://schemas.microsoft.com/office/drawing/2014/chart" uri="{C3380CC4-5D6E-409C-BE32-E72D297353CC}">
              <c16:uniqueId val="{00000006-CBFB-4703-AF79-0E9E1D713AB0}"/>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2052159"/>
        <c:crosses val="autoZero"/>
        <c:auto val="1"/>
        <c:lblAlgn val="ctr"/>
        <c:lblOffset val="100"/>
        <c:noMultiLvlLbl val="0"/>
      </c:catAx>
      <c:valAx>
        <c:axId val="442052159"/>
        <c:scaling>
          <c:orientation val="minMax"/>
        </c:scaling>
        <c:delete val="1"/>
        <c:axPos val="b"/>
        <c:numFmt formatCode="General" sourceLinked="1"/>
        <c:majorTickMark val="none"/>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BDD4-4D4F-8DF9-5F89B12C1167}"/>
              </c:ext>
            </c:extLst>
          </c:dPt>
          <c:dPt>
            <c:idx val="1"/>
            <c:invertIfNegative val="0"/>
            <c:bubble3D val="0"/>
            <c:spPr>
              <a:solidFill>
                <a:srgbClr val="E10600"/>
              </a:solidFill>
              <a:ln>
                <a:noFill/>
              </a:ln>
              <a:effectLst/>
            </c:spPr>
            <c:extLst>
              <c:ext xmlns:c16="http://schemas.microsoft.com/office/drawing/2014/chart" uri="{C3380CC4-5D6E-409C-BE32-E72D297353CC}">
                <c16:uniqueId val="{00000003-BDD4-4D4F-8DF9-5F89B12C116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BDD4-4D4F-8DF9-5F89B12C1167}"/>
              </c:ext>
            </c:extLst>
          </c:dPt>
          <c:cat>
            <c:strRef>
              <c:f>Sheet1!$A$2:$A$4</c:f>
              <c:strCache>
                <c:ptCount val="3"/>
                <c:pt idx="0">
                  <c:v>Sadness</c:v>
                </c:pt>
                <c:pt idx="1">
                  <c:v>Anger</c:v>
                </c:pt>
                <c:pt idx="2">
                  <c:v>Joy</c:v>
                </c:pt>
              </c:strCache>
            </c:strRef>
          </c:cat>
          <c:val>
            <c:numRef>
              <c:f>Sheet1!$B$2:$B$4</c:f>
              <c:numCache>
                <c:formatCode>General</c:formatCode>
                <c:ptCount val="3"/>
                <c:pt idx="0">
                  <c:v>13.6</c:v>
                </c:pt>
                <c:pt idx="1">
                  <c:v>11.6</c:v>
                </c:pt>
                <c:pt idx="2">
                  <c:v>11.9</c:v>
                </c:pt>
              </c:numCache>
            </c:numRef>
          </c:val>
          <c:extLst>
            <c:ext xmlns:c16="http://schemas.microsoft.com/office/drawing/2014/chart" uri="{C3380CC4-5D6E-409C-BE32-E72D297353CC}">
              <c16:uniqueId val="{00000006-BDD4-4D4F-8DF9-5F89B12C1167}"/>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2052159"/>
        <c:crosses val="autoZero"/>
        <c:auto val="1"/>
        <c:lblAlgn val="ctr"/>
        <c:lblOffset val="100"/>
        <c:noMultiLvlLbl val="0"/>
      </c:catAx>
      <c:valAx>
        <c:axId val="442052159"/>
        <c:scaling>
          <c:orientation val="minMax"/>
        </c:scaling>
        <c:delete val="1"/>
        <c:axPos val="b"/>
        <c:numFmt formatCode="General" sourceLinked="1"/>
        <c:majorTickMark val="none"/>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14804097918842E-2"/>
          <c:y val="7.5220005785635938E-2"/>
          <c:w val="0.92118519590208114"/>
          <c:h val="0.60217062427589296"/>
        </c:manualLayout>
      </c:layout>
      <c:lineChart>
        <c:grouping val="standard"/>
        <c:varyColors val="0"/>
        <c:ser>
          <c:idx val="2"/>
          <c:order val="0"/>
          <c:tx>
            <c:strRef>
              <c:f>Sheet1!$D$1</c:f>
              <c:strCache>
                <c:ptCount val="1"/>
                <c:pt idx="0">
                  <c:v>Disgust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Sheet1!$A$2:$A$10</c:f>
              <c:numCache>
                <c:formatCode>[$-F400]h:mm:ss\ AM/PM</c:formatCode>
                <c:ptCount val="9"/>
                <c:pt idx="0">
                  <c:v>44395.5</c:v>
                </c:pt>
                <c:pt idx="1">
                  <c:v>44395.541666666664</c:v>
                </c:pt>
                <c:pt idx="2">
                  <c:v>44395.583333333336</c:v>
                </c:pt>
                <c:pt idx="3">
                  <c:v>44395.625</c:v>
                </c:pt>
                <c:pt idx="4">
                  <c:v>44395.666666666664</c:v>
                </c:pt>
                <c:pt idx="5">
                  <c:v>44395.708333333336</c:v>
                </c:pt>
                <c:pt idx="6">
                  <c:v>44395.75</c:v>
                </c:pt>
                <c:pt idx="7">
                  <c:v>44395.791666666664</c:v>
                </c:pt>
                <c:pt idx="8">
                  <c:v>44395.833333333336</c:v>
                </c:pt>
              </c:numCache>
            </c:numRef>
          </c:cat>
          <c:val>
            <c:numRef>
              <c:f>Sheet1!$D$2:$D$10</c:f>
              <c:numCache>
                <c:formatCode>General</c:formatCode>
                <c:ptCount val="9"/>
                <c:pt idx="0">
                  <c:v>70</c:v>
                </c:pt>
                <c:pt idx="1">
                  <c:v>175</c:v>
                </c:pt>
                <c:pt idx="2">
                  <c:v>2482</c:v>
                </c:pt>
                <c:pt idx="3">
                  <c:v>1050</c:v>
                </c:pt>
                <c:pt idx="4">
                  <c:v>5377</c:v>
                </c:pt>
                <c:pt idx="5">
                  <c:v>2025</c:v>
                </c:pt>
                <c:pt idx="6">
                  <c:v>1070</c:v>
                </c:pt>
                <c:pt idx="7">
                  <c:v>859</c:v>
                </c:pt>
                <c:pt idx="8">
                  <c:v>713</c:v>
                </c:pt>
              </c:numCache>
            </c:numRef>
          </c:val>
          <c:smooth val="0"/>
          <c:extLst>
            <c:ext xmlns:c16="http://schemas.microsoft.com/office/drawing/2014/chart" uri="{C3380CC4-5D6E-409C-BE32-E72D297353CC}">
              <c16:uniqueId val="{00000002-EA7D-459D-8229-8B9AB2CF82F6}"/>
            </c:ext>
          </c:extLst>
        </c:ser>
        <c:ser>
          <c:idx val="1"/>
          <c:order val="1"/>
          <c:tx>
            <c:strRef>
              <c:f>Sheet1!$C$1</c:f>
              <c:strCache>
                <c:ptCount val="1"/>
                <c:pt idx="0">
                  <c:v>Fear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Sheet1!$A$2:$A$10</c:f>
              <c:numCache>
                <c:formatCode>[$-F400]h:mm:ss\ AM/PM</c:formatCode>
                <c:ptCount val="9"/>
                <c:pt idx="0">
                  <c:v>44395.5</c:v>
                </c:pt>
                <c:pt idx="1">
                  <c:v>44395.541666666664</c:v>
                </c:pt>
                <c:pt idx="2">
                  <c:v>44395.583333333336</c:v>
                </c:pt>
                <c:pt idx="3">
                  <c:v>44395.625</c:v>
                </c:pt>
                <c:pt idx="4">
                  <c:v>44395.666666666664</c:v>
                </c:pt>
                <c:pt idx="5">
                  <c:v>44395.708333333336</c:v>
                </c:pt>
                <c:pt idx="6">
                  <c:v>44395.75</c:v>
                </c:pt>
                <c:pt idx="7">
                  <c:v>44395.791666666664</c:v>
                </c:pt>
                <c:pt idx="8">
                  <c:v>44395.833333333336</c:v>
                </c:pt>
              </c:numCache>
            </c:numRef>
          </c:cat>
          <c:val>
            <c:numRef>
              <c:f>Sheet1!$C$2:$C$10</c:f>
              <c:numCache>
                <c:formatCode>General</c:formatCode>
                <c:ptCount val="9"/>
                <c:pt idx="0">
                  <c:v>45</c:v>
                </c:pt>
                <c:pt idx="1">
                  <c:v>160</c:v>
                </c:pt>
                <c:pt idx="2">
                  <c:v>1361</c:v>
                </c:pt>
                <c:pt idx="3">
                  <c:v>582</c:v>
                </c:pt>
                <c:pt idx="4">
                  <c:v>919</c:v>
                </c:pt>
                <c:pt idx="5">
                  <c:v>482</c:v>
                </c:pt>
                <c:pt idx="6">
                  <c:v>301</c:v>
                </c:pt>
                <c:pt idx="7">
                  <c:v>286</c:v>
                </c:pt>
                <c:pt idx="8">
                  <c:v>160</c:v>
                </c:pt>
              </c:numCache>
            </c:numRef>
          </c:val>
          <c:smooth val="0"/>
          <c:extLst>
            <c:ext xmlns:c16="http://schemas.microsoft.com/office/drawing/2014/chart" uri="{C3380CC4-5D6E-409C-BE32-E72D297353CC}">
              <c16:uniqueId val="{00000001-EA7D-459D-8229-8B9AB2CF82F6}"/>
            </c:ext>
          </c:extLst>
        </c:ser>
        <c:ser>
          <c:idx val="4"/>
          <c:order val="2"/>
          <c:tx>
            <c:strRef>
              <c:f>Sheet1!$F$1</c:f>
              <c:strCache>
                <c:ptCount val="1"/>
                <c:pt idx="0">
                  <c:v>Surprise</c:v>
                </c:pt>
              </c:strCache>
            </c:strRef>
          </c:tx>
          <c:spPr>
            <a:ln w="28575" cap="rnd">
              <a:solidFill>
                <a:schemeClr val="bg1"/>
              </a:solidFill>
              <a:round/>
            </a:ln>
            <a:effectLst/>
          </c:spPr>
          <c:marker>
            <c:symbol val="circle"/>
            <c:size val="5"/>
            <c:spPr>
              <a:solidFill>
                <a:schemeClr val="bg1"/>
              </a:solidFill>
              <a:ln w="9525">
                <a:solidFill>
                  <a:schemeClr val="bg1"/>
                </a:solidFill>
              </a:ln>
              <a:effectLst/>
            </c:spPr>
          </c:marker>
          <c:cat>
            <c:numRef>
              <c:f>Sheet1!$A$2:$A$10</c:f>
              <c:numCache>
                <c:formatCode>[$-F400]h:mm:ss\ AM/PM</c:formatCode>
                <c:ptCount val="9"/>
                <c:pt idx="0">
                  <c:v>44395.5</c:v>
                </c:pt>
                <c:pt idx="1">
                  <c:v>44395.541666666664</c:v>
                </c:pt>
                <c:pt idx="2">
                  <c:v>44395.583333333336</c:v>
                </c:pt>
                <c:pt idx="3">
                  <c:v>44395.625</c:v>
                </c:pt>
                <c:pt idx="4">
                  <c:v>44395.666666666664</c:v>
                </c:pt>
                <c:pt idx="5">
                  <c:v>44395.708333333336</c:v>
                </c:pt>
                <c:pt idx="6">
                  <c:v>44395.75</c:v>
                </c:pt>
                <c:pt idx="7">
                  <c:v>44395.791666666664</c:v>
                </c:pt>
                <c:pt idx="8">
                  <c:v>44395.833333333336</c:v>
                </c:pt>
              </c:numCache>
            </c:numRef>
          </c:cat>
          <c:val>
            <c:numRef>
              <c:f>Sheet1!$F$2:$F$10</c:f>
              <c:numCache>
                <c:formatCode>General</c:formatCode>
                <c:ptCount val="9"/>
                <c:pt idx="0">
                  <c:v>40</c:v>
                </c:pt>
                <c:pt idx="1">
                  <c:v>45</c:v>
                </c:pt>
                <c:pt idx="2">
                  <c:v>1502</c:v>
                </c:pt>
                <c:pt idx="3">
                  <c:v>442</c:v>
                </c:pt>
                <c:pt idx="4">
                  <c:v>1346</c:v>
                </c:pt>
                <c:pt idx="5">
                  <c:v>331</c:v>
                </c:pt>
                <c:pt idx="6">
                  <c:v>196</c:v>
                </c:pt>
                <c:pt idx="7">
                  <c:v>170</c:v>
                </c:pt>
                <c:pt idx="8">
                  <c:v>105</c:v>
                </c:pt>
              </c:numCache>
            </c:numRef>
          </c:val>
          <c:smooth val="0"/>
          <c:extLst>
            <c:ext xmlns:c16="http://schemas.microsoft.com/office/drawing/2014/chart" uri="{C3380CC4-5D6E-409C-BE32-E72D297353CC}">
              <c16:uniqueId val="{00000005-EA7D-459D-8229-8B9AB2CF82F6}"/>
            </c:ext>
          </c:extLst>
        </c:ser>
        <c:ser>
          <c:idx val="5"/>
          <c:order val="3"/>
          <c:tx>
            <c:strRef>
              <c:f>Sheet1!$G$1</c:f>
              <c:strCache>
                <c:ptCount val="1"/>
                <c:pt idx="0">
                  <c:v>Sadness</c:v>
                </c:pt>
              </c:strCache>
            </c:strRef>
          </c:tx>
          <c:spPr>
            <a:ln w="28575" cap="rnd">
              <a:solidFill>
                <a:srgbClr val="00B0F0"/>
              </a:solidFill>
              <a:round/>
            </a:ln>
            <a:effectLst/>
          </c:spPr>
          <c:marker>
            <c:symbol val="circle"/>
            <c:size val="5"/>
            <c:spPr>
              <a:solidFill>
                <a:schemeClr val="accent5"/>
              </a:solidFill>
              <a:ln w="9525">
                <a:solidFill>
                  <a:srgbClr val="00B0F0"/>
                </a:solidFill>
              </a:ln>
              <a:effectLst/>
            </c:spPr>
          </c:marker>
          <c:cat>
            <c:numRef>
              <c:f>Sheet1!$A$2:$A$10</c:f>
              <c:numCache>
                <c:formatCode>[$-F400]h:mm:ss\ AM/PM</c:formatCode>
                <c:ptCount val="9"/>
                <c:pt idx="0">
                  <c:v>44395.5</c:v>
                </c:pt>
                <c:pt idx="1">
                  <c:v>44395.541666666664</c:v>
                </c:pt>
                <c:pt idx="2">
                  <c:v>44395.583333333336</c:v>
                </c:pt>
                <c:pt idx="3">
                  <c:v>44395.625</c:v>
                </c:pt>
                <c:pt idx="4">
                  <c:v>44395.666666666664</c:v>
                </c:pt>
                <c:pt idx="5">
                  <c:v>44395.708333333336</c:v>
                </c:pt>
                <c:pt idx="6">
                  <c:v>44395.75</c:v>
                </c:pt>
                <c:pt idx="7">
                  <c:v>44395.791666666664</c:v>
                </c:pt>
                <c:pt idx="8">
                  <c:v>44395.833333333336</c:v>
                </c:pt>
              </c:numCache>
            </c:numRef>
          </c:cat>
          <c:val>
            <c:numRef>
              <c:f>Sheet1!$G$2:$G$10</c:f>
              <c:numCache>
                <c:formatCode>General</c:formatCode>
                <c:ptCount val="9"/>
                <c:pt idx="0">
                  <c:v>211</c:v>
                </c:pt>
                <c:pt idx="1">
                  <c:v>386</c:v>
                </c:pt>
                <c:pt idx="2">
                  <c:v>4241</c:v>
                </c:pt>
                <c:pt idx="3">
                  <c:v>2065</c:v>
                </c:pt>
                <c:pt idx="4">
                  <c:v>7086</c:v>
                </c:pt>
                <c:pt idx="5">
                  <c:v>2940</c:v>
                </c:pt>
                <c:pt idx="6">
                  <c:v>2090</c:v>
                </c:pt>
                <c:pt idx="7">
                  <c:v>1814</c:v>
                </c:pt>
                <c:pt idx="8">
                  <c:v>1281</c:v>
                </c:pt>
              </c:numCache>
            </c:numRef>
          </c:val>
          <c:smooth val="0"/>
          <c:extLst>
            <c:ext xmlns:c16="http://schemas.microsoft.com/office/drawing/2014/chart" uri="{C3380CC4-5D6E-409C-BE32-E72D297353CC}">
              <c16:uniqueId val="{00000006-EA7D-459D-8229-8B9AB2CF82F6}"/>
            </c:ext>
          </c:extLst>
        </c:ser>
        <c:ser>
          <c:idx val="0"/>
          <c:order val="4"/>
          <c:tx>
            <c:strRef>
              <c:f>Sheet1!$B$1</c:f>
              <c:strCache>
                <c:ptCount val="1"/>
                <c:pt idx="0">
                  <c:v>Anger</c:v>
                </c:pt>
              </c:strCache>
            </c:strRef>
          </c:tx>
          <c:spPr>
            <a:ln w="28575" cap="rnd">
              <a:solidFill>
                <a:srgbClr val="E10600"/>
              </a:solidFill>
              <a:round/>
            </a:ln>
            <a:effectLst/>
          </c:spPr>
          <c:marker>
            <c:symbol val="circle"/>
            <c:size val="5"/>
            <c:spPr>
              <a:solidFill>
                <a:srgbClr val="E10600"/>
              </a:solidFill>
              <a:ln w="9525">
                <a:solidFill>
                  <a:srgbClr val="E10600"/>
                </a:solidFill>
              </a:ln>
              <a:effectLst/>
            </c:spPr>
          </c:marker>
          <c:cat>
            <c:numRef>
              <c:f>Sheet1!$A$2:$A$10</c:f>
              <c:numCache>
                <c:formatCode>[$-F400]h:mm:ss\ AM/PM</c:formatCode>
                <c:ptCount val="9"/>
                <c:pt idx="0">
                  <c:v>44395.5</c:v>
                </c:pt>
                <c:pt idx="1">
                  <c:v>44395.541666666664</c:v>
                </c:pt>
                <c:pt idx="2">
                  <c:v>44395.583333333336</c:v>
                </c:pt>
                <c:pt idx="3">
                  <c:v>44395.625</c:v>
                </c:pt>
                <c:pt idx="4">
                  <c:v>44395.666666666664</c:v>
                </c:pt>
                <c:pt idx="5">
                  <c:v>44395.708333333336</c:v>
                </c:pt>
                <c:pt idx="6">
                  <c:v>44395.75</c:v>
                </c:pt>
                <c:pt idx="7">
                  <c:v>44395.791666666664</c:v>
                </c:pt>
                <c:pt idx="8">
                  <c:v>44395.833333333336</c:v>
                </c:pt>
              </c:numCache>
            </c:numRef>
          </c:cat>
          <c:val>
            <c:numRef>
              <c:f>Sheet1!$B$2:$B$10</c:f>
              <c:numCache>
                <c:formatCode>General</c:formatCode>
                <c:ptCount val="9"/>
                <c:pt idx="0">
                  <c:v>427</c:v>
                </c:pt>
                <c:pt idx="1">
                  <c:v>638</c:v>
                </c:pt>
                <c:pt idx="2">
                  <c:v>8096</c:v>
                </c:pt>
                <c:pt idx="3">
                  <c:v>3693</c:v>
                </c:pt>
                <c:pt idx="4">
                  <c:v>6854</c:v>
                </c:pt>
                <c:pt idx="5">
                  <c:v>2623</c:v>
                </c:pt>
                <c:pt idx="6">
                  <c:v>2125</c:v>
                </c:pt>
                <c:pt idx="7">
                  <c:v>1598</c:v>
                </c:pt>
                <c:pt idx="8">
                  <c:v>1201</c:v>
                </c:pt>
              </c:numCache>
            </c:numRef>
          </c:val>
          <c:smooth val="0"/>
          <c:extLst>
            <c:ext xmlns:c16="http://schemas.microsoft.com/office/drawing/2014/chart" uri="{C3380CC4-5D6E-409C-BE32-E72D297353CC}">
              <c16:uniqueId val="{00000000-EA7D-459D-8229-8B9AB2CF82F6}"/>
            </c:ext>
          </c:extLst>
        </c:ser>
        <c:ser>
          <c:idx val="3"/>
          <c:order val="5"/>
          <c:tx>
            <c:strRef>
              <c:f>Sheet1!$E$1</c:f>
              <c:strCache>
                <c:ptCount val="1"/>
                <c:pt idx="0">
                  <c:v>Joy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Sheet1!$A$2:$A$10</c:f>
              <c:numCache>
                <c:formatCode>[$-F400]h:mm:ss\ AM/PM</c:formatCode>
                <c:ptCount val="9"/>
                <c:pt idx="0">
                  <c:v>44395.5</c:v>
                </c:pt>
                <c:pt idx="1">
                  <c:v>44395.541666666664</c:v>
                </c:pt>
                <c:pt idx="2">
                  <c:v>44395.583333333336</c:v>
                </c:pt>
                <c:pt idx="3">
                  <c:v>44395.625</c:v>
                </c:pt>
                <c:pt idx="4">
                  <c:v>44395.666666666664</c:v>
                </c:pt>
                <c:pt idx="5">
                  <c:v>44395.708333333336</c:v>
                </c:pt>
                <c:pt idx="6">
                  <c:v>44395.75</c:v>
                </c:pt>
                <c:pt idx="7">
                  <c:v>44395.791666666664</c:v>
                </c:pt>
                <c:pt idx="8">
                  <c:v>44395.833333333336</c:v>
                </c:pt>
              </c:numCache>
            </c:numRef>
          </c:cat>
          <c:val>
            <c:numRef>
              <c:f>Sheet1!$E$2:$E$10</c:f>
              <c:numCache>
                <c:formatCode>General</c:formatCode>
                <c:ptCount val="9"/>
                <c:pt idx="0">
                  <c:v>492</c:v>
                </c:pt>
                <c:pt idx="1">
                  <c:v>1000</c:v>
                </c:pt>
                <c:pt idx="2">
                  <c:v>5111</c:v>
                </c:pt>
                <c:pt idx="3">
                  <c:v>1547</c:v>
                </c:pt>
                <c:pt idx="4">
                  <c:v>8458</c:v>
                </c:pt>
                <c:pt idx="5">
                  <c:v>2522</c:v>
                </c:pt>
                <c:pt idx="6">
                  <c:v>1603</c:v>
                </c:pt>
                <c:pt idx="7">
                  <c:v>1412</c:v>
                </c:pt>
                <c:pt idx="8">
                  <c:v>1095</c:v>
                </c:pt>
              </c:numCache>
            </c:numRef>
          </c:val>
          <c:smooth val="0"/>
          <c:extLst>
            <c:ext xmlns:c16="http://schemas.microsoft.com/office/drawing/2014/chart" uri="{C3380CC4-5D6E-409C-BE32-E72D297353CC}">
              <c16:uniqueId val="{00000004-EA7D-459D-8229-8B9AB2CF82F6}"/>
            </c:ext>
          </c:extLst>
        </c:ser>
        <c:dLbls>
          <c:showLegendKey val="0"/>
          <c:showVal val="0"/>
          <c:showCatName val="0"/>
          <c:showSerName val="0"/>
          <c:showPercent val="0"/>
          <c:showBubbleSize val="0"/>
        </c:dLbls>
        <c:marker val="1"/>
        <c:smooth val="0"/>
        <c:axId val="580908095"/>
        <c:axId val="580908511"/>
      </c:lineChart>
      <c:catAx>
        <c:axId val="580908095"/>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80908511"/>
        <c:crosses val="autoZero"/>
        <c:auto val="1"/>
        <c:lblAlgn val="ctr"/>
        <c:lblOffset val="100"/>
        <c:noMultiLvlLbl val="0"/>
      </c:catAx>
      <c:valAx>
        <c:axId val="580908511"/>
        <c:scaling>
          <c:orientation val="minMax"/>
          <c:max val="10000"/>
        </c:scaling>
        <c:delete val="0"/>
        <c:axPos val="l"/>
        <c:numFmt formatCode="0,&quot;k&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80908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E10600"/>
              </a:solidFill>
              <a:ln w="19050">
                <a:noFill/>
              </a:ln>
              <a:effectLst/>
            </c:spPr>
            <c:extLst>
              <c:ext xmlns:c16="http://schemas.microsoft.com/office/drawing/2014/chart" uri="{C3380CC4-5D6E-409C-BE32-E72D297353CC}">
                <c16:uniqueId val="{00000006-F06F-42E5-9405-B11A05D9904A}"/>
              </c:ext>
            </c:extLst>
          </c:dPt>
          <c:dPt>
            <c:idx val="1"/>
            <c:bubble3D val="0"/>
            <c:spPr>
              <a:solidFill>
                <a:schemeClr val="accent2"/>
              </a:solidFill>
              <a:ln w="19050">
                <a:noFill/>
              </a:ln>
              <a:effectLst/>
            </c:spPr>
            <c:extLst>
              <c:ext xmlns:c16="http://schemas.microsoft.com/office/drawing/2014/chart" uri="{C3380CC4-5D6E-409C-BE32-E72D297353CC}">
                <c16:uniqueId val="{0000000A-F06F-42E5-9405-B11A05D9904A}"/>
              </c:ext>
            </c:extLst>
          </c:dPt>
          <c:dPt>
            <c:idx val="2"/>
            <c:bubble3D val="0"/>
            <c:spPr>
              <a:solidFill>
                <a:schemeClr val="accent6"/>
              </a:solidFill>
              <a:ln w="19050">
                <a:noFill/>
              </a:ln>
              <a:effectLst/>
            </c:spPr>
            <c:extLst>
              <c:ext xmlns:c16="http://schemas.microsoft.com/office/drawing/2014/chart" uri="{C3380CC4-5D6E-409C-BE32-E72D297353CC}">
                <c16:uniqueId val="{00000007-F06F-42E5-9405-B11A05D9904A}"/>
              </c:ext>
            </c:extLst>
          </c:dPt>
          <c:dPt>
            <c:idx val="3"/>
            <c:bubble3D val="0"/>
            <c:spPr>
              <a:solidFill>
                <a:schemeClr val="accent4"/>
              </a:solidFill>
              <a:ln w="19050">
                <a:noFill/>
              </a:ln>
              <a:effectLst/>
            </c:spPr>
            <c:extLst>
              <c:ext xmlns:c16="http://schemas.microsoft.com/office/drawing/2014/chart" uri="{C3380CC4-5D6E-409C-BE32-E72D297353CC}">
                <c16:uniqueId val="{0000000B-F06F-42E5-9405-B11A05D9904A}"/>
              </c:ext>
            </c:extLst>
          </c:dPt>
          <c:dPt>
            <c:idx val="4"/>
            <c:bubble3D val="0"/>
            <c:spPr>
              <a:solidFill>
                <a:schemeClr val="bg1"/>
              </a:solidFill>
              <a:ln w="19050">
                <a:noFill/>
              </a:ln>
              <a:effectLst/>
            </c:spPr>
            <c:extLst>
              <c:ext xmlns:c16="http://schemas.microsoft.com/office/drawing/2014/chart" uri="{C3380CC4-5D6E-409C-BE32-E72D297353CC}">
                <c16:uniqueId val="{00000008-F06F-42E5-9405-B11A05D9904A}"/>
              </c:ext>
            </c:extLst>
          </c:dPt>
          <c:dPt>
            <c:idx val="5"/>
            <c:bubble3D val="0"/>
            <c:spPr>
              <a:solidFill>
                <a:srgbClr val="00B0F0"/>
              </a:solidFill>
              <a:ln w="19050">
                <a:noFill/>
              </a:ln>
              <a:effectLst/>
            </c:spPr>
            <c:extLst>
              <c:ext xmlns:c16="http://schemas.microsoft.com/office/drawing/2014/chart" uri="{C3380CC4-5D6E-409C-BE32-E72D297353CC}">
                <c16:uniqueId val="{00000009-F06F-42E5-9405-B11A05D9904A}"/>
              </c:ext>
            </c:extLst>
          </c:dPt>
          <c:dLbls>
            <c:dLbl>
              <c:idx val="0"/>
              <c:layout>
                <c:manualLayout>
                  <c:x val="8.355733855073251E-2"/>
                  <c:y val="-8.6719238782618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06F-42E5-9405-B11A05D9904A}"/>
                </c:ext>
              </c:extLst>
            </c:dLbl>
            <c:dLbl>
              <c:idx val="1"/>
              <c:layout>
                <c:manualLayout>
                  <c:x val="0.11489134050725719"/>
                  <c:y val="8.671923878261893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F06F-42E5-9405-B11A05D9904A}"/>
                </c:ext>
              </c:extLst>
            </c:dLbl>
            <c:dLbl>
              <c:idx val="2"/>
              <c:layout>
                <c:manualLayout>
                  <c:x val="1.5667000978262343E-2"/>
                  <c:y val="0.1300788581739284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06F-42E5-9405-B11A05D9904A}"/>
                </c:ext>
              </c:extLst>
            </c:dLbl>
            <c:dLbl>
              <c:idx val="3"/>
              <c:layout>
                <c:manualLayout>
                  <c:x val="-4.7001002934787033E-2"/>
                  <c:y val="0.1517586678695830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6F-42E5-9405-B11A05D9904A}"/>
                </c:ext>
              </c:extLst>
            </c:dLbl>
            <c:dLbl>
              <c:idx val="4"/>
              <c:layout>
                <c:manualLayout>
                  <c:x val="-9.922433952899487E-2"/>
                  <c:y val="-1.08399048478274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06F-42E5-9405-B11A05D9904A}"/>
                </c:ext>
              </c:extLst>
            </c:dLbl>
            <c:dLbl>
              <c:idx val="5"/>
              <c:layout>
                <c:manualLayout>
                  <c:x val="-5.2223336594207817E-2"/>
                  <c:y val="-0.1409187630217557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06F-42E5-9405-B11A05D9904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Sheet1!$A$2:$A$7</c:f>
              <c:strCache>
                <c:ptCount val="6"/>
                <c:pt idx="0">
                  <c:v>Anger</c:v>
                </c:pt>
                <c:pt idx="1">
                  <c:v>Fear</c:v>
                </c:pt>
                <c:pt idx="2">
                  <c:v>Disgust</c:v>
                </c:pt>
                <c:pt idx="3">
                  <c:v>Joy</c:v>
                </c:pt>
                <c:pt idx="4">
                  <c:v>Surprise</c:v>
                </c:pt>
                <c:pt idx="5">
                  <c:v>Sadness</c:v>
                </c:pt>
              </c:strCache>
            </c:strRef>
          </c:cat>
          <c:val>
            <c:numRef>
              <c:f>Sheet1!$B$2:$B$7</c:f>
              <c:numCache>
                <c:formatCode>General</c:formatCode>
                <c:ptCount val="6"/>
                <c:pt idx="0">
                  <c:v>8096</c:v>
                </c:pt>
                <c:pt idx="1">
                  <c:v>1361</c:v>
                </c:pt>
                <c:pt idx="2">
                  <c:v>2482</c:v>
                </c:pt>
                <c:pt idx="3">
                  <c:v>5111</c:v>
                </c:pt>
                <c:pt idx="4">
                  <c:v>1502</c:v>
                </c:pt>
                <c:pt idx="5">
                  <c:v>4241</c:v>
                </c:pt>
              </c:numCache>
            </c:numRef>
          </c:val>
          <c:extLst>
            <c:ext xmlns:c16="http://schemas.microsoft.com/office/drawing/2014/chart" uri="{C3380CC4-5D6E-409C-BE32-E72D297353CC}">
              <c16:uniqueId val="{00000000-F06F-42E5-9405-B11A05D9904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3406815529510496"/>
          <c:y val="5.6345313277517781E-2"/>
          <c:w val="0.3321323114223349"/>
          <c:h val="0.943654686722482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5D11-47C9-889E-57D5FE326ACD}"/>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5D11-47C9-889E-57D5FE326ACD}"/>
              </c:ext>
            </c:extLst>
          </c:dPt>
          <c:dPt>
            <c:idx val="2"/>
            <c:bubble3D val="0"/>
            <c:spPr>
              <a:solidFill>
                <a:srgbClr val="E10600"/>
              </a:solidFill>
              <a:ln w="19050">
                <a:noFill/>
              </a:ln>
              <a:effectLst/>
            </c:spPr>
            <c:extLst>
              <c:ext xmlns:c16="http://schemas.microsoft.com/office/drawing/2014/chart" uri="{C3380CC4-5D6E-409C-BE32-E72D297353CC}">
                <c16:uniqueId val="{00000005-5D11-47C9-889E-57D5FE326ACD}"/>
              </c:ext>
            </c:extLst>
          </c:dPt>
          <c:cat>
            <c:strRef>
              <c:f>Sheet1!$A$2:$A$4</c:f>
              <c:strCache>
                <c:ptCount val="3"/>
                <c:pt idx="0">
                  <c:v>Positive</c:v>
                </c:pt>
                <c:pt idx="1">
                  <c:v>Neutral</c:v>
                </c:pt>
                <c:pt idx="2">
                  <c:v>Negative</c:v>
                </c:pt>
              </c:strCache>
            </c:strRef>
          </c:cat>
          <c:val>
            <c:numRef>
              <c:f>Sheet1!$B$2:$B$4</c:f>
              <c:numCache>
                <c:formatCode>General</c:formatCode>
                <c:ptCount val="3"/>
                <c:pt idx="0">
                  <c:v>19</c:v>
                </c:pt>
                <c:pt idx="1">
                  <c:v>64</c:v>
                </c:pt>
                <c:pt idx="2">
                  <c:v>18</c:v>
                </c:pt>
              </c:numCache>
            </c:numRef>
          </c:val>
          <c:extLst>
            <c:ext xmlns:c16="http://schemas.microsoft.com/office/drawing/2014/chart" uri="{C3380CC4-5D6E-409C-BE32-E72D297353CC}">
              <c16:uniqueId val="{00000006-5D11-47C9-889E-57D5FE326AC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19C5-4261-B990-402EDF926ED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19C5-4261-B990-402EDF926EDE}"/>
              </c:ext>
            </c:extLst>
          </c:dPt>
          <c:dPt>
            <c:idx val="2"/>
            <c:bubble3D val="0"/>
            <c:spPr>
              <a:solidFill>
                <a:srgbClr val="E10600"/>
              </a:solidFill>
              <a:ln w="19050">
                <a:noFill/>
              </a:ln>
              <a:effectLst/>
            </c:spPr>
            <c:extLst>
              <c:ext xmlns:c16="http://schemas.microsoft.com/office/drawing/2014/chart" uri="{C3380CC4-5D6E-409C-BE32-E72D297353CC}">
                <c16:uniqueId val="{00000005-19C5-4261-B990-402EDF926EDE}"/>
              </c:ext>
            </c:extLst>
          </c:dPt>
          <c:cat>
            <c:strRef>
              <c:f>Sheet1!$A$2:$A$4</c:f>
              <c:strCache>
                <c:ptCount val="3"/>
                <c:pt idx="0">
                  <c:v>Positive</c:v>
                </c:pt>
                <c:pt idx="1">
                  <c:v>Neutral</c:v>
                </c:pt>
                <c:pt idx="2">
                  <c:v>Negative</c:v>
                </c:pt>
              </c:strCache>
            </c:strRef>
          </c:cat>
          <c:val>
            <c:numRef>
              <c:f>Sheet1!$B$2:$B$4</c:f>
              <c:numCache>
                <c:formatCode>General</c:formatCode>
                <c:ptCount val="3"/>
                <c:pt idx="0">
                  <c:v>22</c:v>
                </c:pt>
                <c:pt idx="1">
                  <c:v>53</c:v>
                </c:pt>
                <c:pt idx="2">
                  <c:v>24</c:v>
                </c:pt>
              </c:numCache>
            </c:numRef>
          </c:val>
          <c:extLst>
            <c:ext xmlns:c16="http://schemas.microsoft.com/office/drawing/2014/chart" uri="{C3380CC4-5D6E-409C-BE32-E72D297353CC}">
              <c16:uniqueId val="{00000006-19C5-4261-B990-402EDF926ED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7404760698555279"/>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quot;k&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France</c:v>
                </c:pt>
                <c:pt idx="1">
                  <c:v>Mexico</c:v>
                </c:pt>
                <c:pt idx="2">
                  <c:v>Spain</c:v>
                </c:pt>
                <c:pt idx="3">
                  <c:v>Netherlands</c:v>
                </c:pt>
                <c:pt idx="4">
                  <c:v>Japan</c:v>
                </c:pt>
                <c:pt idx="5">
                  <c:v>Brazil</c:v>
                </c:pt>
                <c:pt idx="6">
                  <c:v>USA</c:v>
                </c:pt>
                <c:pt idx="7">
                  <c:v>United Kingdom</c:v>
                </c:pt>
              </c:strCache>
            </c:strRef>
          </c:cat>
          <c:val>
            <c:numRef>
              <c:f>Sheet1!$B$2:$B$9</c:f>
              <c:numCache>
                <c:formatCode>General</c:formatCode>
                <c:ptCount val="8"/>
                <c:pt idx="0">
                  <c:v>9930</c:v>
                </c:pt>
                <c:pt idx="1">
                  <c:v>10302</c:v>
                </c:pt>
                <c:pt idx="2">
                  <c:v>10568</c:v>
                </c:pt>
                <c:pt idx="3">
                  <c:v>12478</c:v>
                </c:pt>
                <c:pt idx="4">
                  <c:v>14086</c:v>
                </c:pt>
                <c:pt idx="5">
                  <c:v>17635</c:v>
                </c:pt>
                <c:pt idx="6">
                  <c:v>28410</c:v>
                </c:pt>
                <c:pt idx="7">
                  <c:v>42718</c:v>
                </c:pt>
              </c:numCache>
            </c:numRef>
          </c:val>
          <c:extLst>
            <c:ext xmlns:c16="http://schemas.microsoft.com/office/drawing/2014/chart" uri="{C3380CC4-5D6E-409C-BE32-E72D297353CC}">
              <c16:uniqueId val="{00000000-67B6-41F2-BBD9-B81BA2129FEB}"/>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8"/>
                      <c:pt idx="0">
                        <c:v>France</c:v>
                      </c:pt>
                      <c:pt idx="1">
                        <c:v>Mexico</c:v>
                      </c:pt>
                      <c:pt idx="2">
                        <c:v>Spain</c:v>
                      </c:pt>
                      <c:pt idx="3">
                        <c:v>Netherlands</c:v>
                      </c:pt>
                      <c:pt idx="4">
                        <c:v>Japan</c:v>
                      </c:pt>
                      <c:pt idx="5">
                        <c:v>Brazil</c:v>
                      </c:pt>
                      <c:pt idx="6">
                        <c:v>USA</c:v>
                      </c:pt>
                      <c:pt idx="7">
                        <c:v>United Kingdom</c:v>
                      </c:pt>
                    </c:strCache>
                  </c:strRef>
                </c:cat>
                <c:val>
                  <c:numRef>
                    <c:extLst>
                      <c:ext uri="{02D57815-91ED-43cb-92C2-25804820EDAC}">
                        <c15:formulaRef>
                          <c15:sqref>Sheet1!$C$2:$C$9</c15:sqref>
                        </c15:formulaRef>
                      </c:ext>
                    </c:extLst>
                    <c:numCache>
                      <c:formatCode>General</c:formatCode>
                      <c:ptCount val="8"/>
                    </c:numCache>
                  </c:numRef>
                </c:val>
                <c:extLst>
                  <c:ext xmlns:c16="http://schemas.microsoft.com/office/drawing/2014/chart" uri="{C3380CC4-5D6E-409C-BE32-E72D297353CC}">
                    <c16:uniqueId val="{00000001-67B6-41F2-BBD9-B81BA2129FE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Sheet1!$A$2:$A$9</c15:sqref>
                        </c15:formulaRef>
                      </c:ext>
                    </c:extLst>
                    <c:strCache>
                      <c:ptCount val="8"/>
                      <c:pt idx="0">
                        <c:v>France</c:v>
                      </c:pt>
                      <c:pt idx="1">
                        <c:v>Mexico</c:v>
                      </c:pt>
                      <c:pt idx="2">
                        <c:v>Spain</c:v>
                      </c:pt>
                      <c:pt idx="3">
                        <c:v>Netherlands</c:v>
                      </c:pt>
                      <c:pt idx="4">
                        <c:v>Japan</c:v>
                      </c:pt>
                      <c:pt idx="5">
                        <c:v>Brazil</c:v>
                      </c:pt>
                      <c:pt idx="6">
                        <c:v>USA</c:v>
                      </c:pt>
                      <c:pt idx="7">
                        <c:v>United Kingdom</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2-67B6-41F2-BBD9-B81BA2129FEB}"/>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7404760698555279"/>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quot;k&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SkyNewsBreak</c:v>
                </c:pt>
                <c:pt idx="1">
                  <c:v>fia</c:v>
                </c:pt>
                <c:pt idx="2">
                  <c:v>amgmotorsport</c:v>
                </c:pt>
                <c:pt idx="3">
                  <c:v>rubenuria</c:v>
                </c:pt>
                <c:pt idx="4">
                  <c:v>karunchandhok</c:v>
                </c:pt>
                <c:pt idx="5">
                  <c:v>ZBrownCEO</c:v>
                </c:pt>
                <c:pt idx="6">
                  <c:v>talkSPORT</c:v>
                </c:pt>
                <c:pt idx="7">
                  <c:v>F1</c:v>
                </c:pt>
              </c:strCache>
            </c:strRef>
          </c:cat>
          <c:val>
            <c:numRef>
              <c:f>Sheet1!$B$2:$B$9</c:f>
              <c:numCache>
                <c:formatCode>General</c:formatCode>
                <c:ptCount val="8"/>
                <c:pt idx="0">
                  <c:v>197683</c:v>
                </c:pt>
                <c:pt idx="1">
                  <c:v>198708</c:v>
                </c:pt>
                <c:pt idx="2">
                  <c:v>210597</c:v>
                </c:pt>
                <c:pt idx="3">
                  <c:v>261336</c:v>
                </c:pt>
                <c:pt idx="4">
                  <c:v>326588</c:v>
                </c:pt>
                <c:pt idx="5">
                  <c:v>381135</c:v>
                </c:pt>
                <c:pt idx="6">
                  <c:v>456075</c:v>
                </c:pt>
                <c:pt idx="7">
                  <c:v>996837</c:v>
                </c:pt>
              </c:numCache>
            </c:numRef>
          </c:val>
          <c:extLst>
            <c:ext xmlns:c16="http://schemas.microsoft.com/office/drawing/2014/chart" uri="{C3380CC4-5D6E-409C-BE32-E72D297353CC}">
              <c16:uniqueId val="{00000000-C2EE-4878-B3A3-4FE9B32BB07D}"/>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8"/>
                      <c:pt idx="0">
                        <c:v>SkyNewsBreak</c:v>
                      </c:pt>
                      <c:pt idx="1">
                        <c:v>fia</c:v>
                      </c:pt>
                      <c:pt idx="2">
                        <c:v>amgmotorsport</c:v>
                      </c:pt>
                      <c:pt idx="3">
                        <c:v>rubenuria</c:v>
                      </c:pt>
                      <c:pt idx="4">
                        <c:v>karunchandhok</c:v>
                      </c:pt>
                      <c:pt idx="5">
                        <c:v>ZBrownCEO</c:v>
                      </c:pt>
                      <c:pt idx="6">
                        <c:v>talkSPORT</c:v>
                      </c:pt>
                      <c:pt idx="7">
                        <c:v>F1</c:v>
                      </c:pt>
                    </c:strCache>
                  </c:strRef>
                </c:cat>
                <c:val>
                  <c:numRef>
                    <c:extLst>
                      <c:ext uri="{02D57815-91ED-43cb-92C2-25804820EDAC}">
                        <c15:formulaRef>
                          <c15:sqref>Sheet1!$C$2:$C$9</c15:sqref>
                        </c15:formulaRef>
                      </c:ext>
                    </c:extLst>
                    <c:numCache>
                      <c:formatCode>General</c:formatCode>
                      <c:ptCount val="8"/>
                    </c:numCache>
                  </c:numRef>
                </c:val>
                <c:extLst>
                  <c:ext xmlns:c16="http://schemas.microsoft.com/office/drawing/2014/chart" uri="{C3380CC4-5D6E-409C-BE32-E72D297353CC}">
                    <c16:uniqueId val="{00000001-C2EE-4878-B3A3-4FE9B32BB07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Sheet1!$A$2:$A$9</c15:sqref>
                        </c15:formulaRef>
                      </c:ext>
                    </c:extLst>
                    <c:strCache>
                      <c:ptCount val="8"/>
                      <c:pt idx="0">
                        <c:v>SkyNewsBreak</c:v>
                      </c:pt>
                      <c:pt idx="1">
                        <c:v>fia</c:v>
                      </c:pt>
                      <c:pt idx="2">
                        <c:v>amgmotorsport</c:v>
                      </c:pt>
                      <c:pt idx="3">
                        <c:v>rubenuria</c:v>
                      </c:pt>
                      <c:pt idx="4">
                        <c:v>karunchandhok</c:v>
                      </c:pt>
                      <c:pt idx="5">
                        <c:v>ZBrownCEO</c:v>
                      </c:pt>
                      <c:pt idx="6">
                        <c:v>talkSPORT</c:v>
                      </c:pt>
                      <c:pt idx="7">
                        <c:v>F1</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2-C2EE-4878-B3A3-4FE9B32BB07D}"/>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Social</c:v>
                </c:pt>
              </c:strCache>
            </c:strRef>
          </c:tx>
          <c:spPr>
            <a:ln w="19050" cap="rnd">
              <a:noFill/>
              <a:round/>
            </a:ln>
            <a:effectLst/>
          </c:spPr>
          <c:marker>
            <c:symbol val="circle"/>
            <c:size val="5"/>
            <c:spPr>
              <a:solidFill>
                <a:srgbClr val="E10600"/>
              </a:solidFill>
              <a:ln w="9525">
                <a:noFill/>
              </a:ln>
              <a:effectLst/>
            </c:spPr>
          </c:marker>
          <c:dLbls>
            <c:delete val="1"/>
          </c:dLbls>
          <c:xVal>
            <c:numRef>
              <c:f>Sheet1!$A$2:$A$21</c:f>
              <c:numCache>
                <c:formatCode>General</c:formatCode>
                <c:ptCount val="20"/>
                <c:pt idx="0">
                  <c:v>10528</c:v>
                </c:pt>
                <c:pt idx="1">
                  <c:v>9852</c:v>
                </c:pt>
                <c:pt idx="2">
                  <c:v>4780</c:v>
                </c:pt>
                <c:pt idx="3">
                  <c:v>3757</c:v>
                </c:pt>
                <c:pt idx="4">
                  <c:v>3384</c:v>
                </c:pt>
                <c:pt idx="5">
                  <c:v>3018</c:v>
                </c:pt>
                <c:pt idx="6">
                  <c:v>2694</c:v>
                </c:pt>
                <c:pt idx="7">
                  <c:v>2623</c:v>
                </c:pt>
                <c:pt idx="8">
                  <c:v>2091</c:v>
                </c:pt>
                <c:pt idx="9">
                  <c:v>1488</c:v>
                </c:pt>
                <c:pt idx="10">
                  <c:v>1254</c:v>
                </c:pt>
                <c:pt idx="11">
                  <c:v>1248</c:v>
                </c:pt>
                <c:pt idx="12">
                  <c:v>1059</c:v>
                </c:pt>
                <c:pt idx="13">
                  <c:v>961</c:v>
                </c:pt>
                <c:pt idx="14">
                  <c:v>887</c:v>
                </c:pt>
                <c:pt idx="15">
                  <c:v>833</c:v>
                </c:pt>
                <c:pt idx="16">
                  <c:v>823</c:v>
                </c:pt>
                <c:pt idx="17">
                  <c:v>788</c:v>
                </c:pt>
                <c:pt idx="18">
                  <c:v>542</c:v>
                </c:pt>
                <c:pt idx="19">
                  <c:v>488</c:v>
                </c:pt>
              </c:numCache>
            </c:numRef>
          </c:xVal>
          <c:yVal>
            <c:numRef>
              <c:f>Sheet1!$B$2:$B$21</c:f>
              <c:numCache>
                <c:formatCode>General</c:formatCode>
                <c:ptCount val="20"/>
                <c:pt idx="0">
                  <c:v>131807</c:v>
                </c:pt>
                <c:pt idx="1">
                  <c:v>89130</c:v>
                </c:pt>
                <c:pt idx="2">
                  <c:v>34320</c:v>
                </c:pt>
                <c:pt idx="3">
                  <c:v>6317</c:v>
                </c:pt>
                <c:pt idx="4">
                  <c:v>16901</c:v>
                </c:pt>
                <c:pt idx="5">
                  <c:v>8232</c:v>
                </c:pt>
                <c:pt idx="6">
                  <c:v>10478</c:v>
                </c:pt>
                <c:pt idx="7">
                  <c:v>6452</c:v>
                </c:pt>
                <c:pt idx="8">
                  <c:v>5367</c:v>
                </c:pt>
                <c:pt idx="9">
                  <c:v>3874</c:v>
                </c:pt>
                <c:pt idx="10">
                  <c:v>6357</c:v>
                </c:pt>
                <c:pt idx="11">
                  <c:v>2899</c:v>
                </c:pt>
                <c:pt idx="12">
                  <c:v>3397</c:v>
                </c:pt>
                <c:pt idx="13">
                  <c:v>683</c:v>
                </c:pt>
                <c:pt idx="14">
                  <c:v>1789</c:v>
                </c:pt>
                <c:pt idx="15">
                  <c:v>3075</c:v>
                </c:pt>
                <c:pt idx="16">
                  <c:v>3176</c:v>
                </c:pt>
                <c:pt idx="17">
                  <c:v>2849</c:v>
                </c:pt>
                <c:pt idx="18">
                  <c:v>1256</c:v>
                </c:pt>
                <c:pt idx="19">
                  <c:v>859</c:v>
                </c:pt>
              </c:numCache>
            </c:numRef>
          </c:yVal>
          <c:smooth val="0"/>
          <c:extLst>
            <c:ext xmlns:c16="http://schemas.microsoft.com/office/drawing/2014/chart" uri="{C3380CC4-5D6E-409C-BE32-E72D297353CC}">
              <c16:uniqueId val="{00000000-79BA-441D-A39F-0AB6E41E9AF1}"/>
            </c:ext>
          </c:extLst>
        </c:ser>
        <c:dLbls>
          <c:showLegendKey val="0"/>
          <c:showVal val="1"/>
          <c:showCatName val="0"/>
          <c:showSerName val="0"/>
          <c:showPercent val="0"/>
          <c:showBubbleSize val="0"/>
        </c:dLbls>
        <c:axId val="596496415"/>
        <c:axId val="596491007"/>
      </c:scatterChart>
      <c:valAx>
        <c:axId val="596496415"/>
        <c:scaling>
          <c:orientation val="minMax"/>
        </c:scaling>
        <c:delete val="0"/>
        <c:axPos val="b"/>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596491007"/>
        <c:crosses val="autoZero"/>
        <c:crossBetween val="midCat"/>
      </c:valAx>
      <c:valAx>
        <c:axId val="596491007"/>
        <c:scaling>
          <c:orientation val="minMax"/>
        </c:scaling>
        <c:delete val="0"/>
        <c:axPos val="l"/>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5964964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F0CC-433B-85F2-A8A7F1F7FE1C}"/>
              </c:ext>
            </c:extLst>
          </c:dPt>
          <c:dPt>
            <c:idx val="1"/>
            <c:bubble3D val="0"/>
            <c:spPr>
              <a:solidFill>
                <a:srgbClr val="E10600"/>
              </a:solidFill>
              <a:ln w="19050">
                <a:noFill/>
              </a:ln>
              <a:effectLst/>
            </c:spPr>
            <c:extLst>
              <c:ext xmlns:c16="http://schemas.microsoft.com/office/drawing/2014/chart" uri="{C3380CC4-5D6E-409C-BE32-E72D297353CC}">
                <c16:uniqueId val="{00000003-F0CC-433B-85F2-A8A7F1F7FE1C}"/>
              </c:ext>
            </c:extLst>
          </c:dPt>
          <c:dPt>
            <c:idx val="2"/>
            <c:bubble3D val="0"/>
            <c:spPr>
              <a:solidFill>
                <a:srgbClr val="00B0F0"/>
              </a:solidFill>
              <a:ln w="19050">
                <a:noFill/>
              </a:ln>
              <a:effectLst/>
            </c:spPr>
            <c:extLst>
              <c:ext xmlns:c16="http://schemas.microsoft.com/office/drawing/2014/chart" uri="{C3380CC4-5D6E-409C-BE32-E72D297353CC}">
                <c16:uniqueId val="{00000005-F0CC-433B-85F2-A8A7F1F7FE1C}"/>
              </c:ext>
            </c:extLst>
          </c:dPt>
          <c:cat>
            <c:strRef>
              <c:f>Sheet1!$A$2:$A$4</c:f>
              <c:strCache>
                <c:ptCount val="3"/>
                <c:pt idx="0">
                  <c:v>Joy</c:v>
                </c:pt>
                <c:pt idx="1">
                  <c:v>Anger</c:v>
                </c:pt>
                <c:pt idx="2">
                  <c:v>Sadness</c:v>
                </c:pt>
              </c:strCache>
            </c:strRef>
          </c:cat>
          <c:val>
            <c:numRef>
              <c:f>Sheet1!$B$2:$B$4</c:f>
              <c:numCache>
                <c:formatCode>General</c:formatCode>
                <c:ptCount val="3"/>
                <c:pt idx="0">
                  <c:v>27</c:v>
                </c:pt>
                <c:pt idx="1">
                  <c:v>40</c:v>
                </c:pt>
                <c:pt idx="2">
                  <c:v>33</c:v>
                </c:pt>
              </c:numCache>
            </c:numRef>
          </c:val>
          <c:extLst>
            <c:ext xmlns:c16="http://schemas.microsoft.com/office/drawing/2014/chart" uri="{C3380CC4-5D6E-409C-BE32-E72D297353CC}">
              <c16:uniqueId val="{00000006-F0CC-433B-85F2-A8A7F1F7FE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1-C3CC-42AC-9757-55243DB6A8B6}"/>
              </c:ext>
            </c:extLst>
          </c:dPt>
          <c:dPt>
            <c:idx val="1"/>
            <c:bubble3D val="0"/>
            <c:spPr>
              <a:solidFill>
                <a:srgbClr val="E10600"/>
              </a:solidFill>
              <a:ln w="19050">
                <a:noFill/>
              </a:ln>
              <a:effectLst/>
            </c:spPr>
            <c:extLst>
              <c:ext xmlns:c16="http://schemas.microsoft.com/office/drawing/2014/chart" uri="{C3380CC4-5D6E-409C-BE32-E72D297353CC}">
                <c16:uniqueId val="{00000003-C3CC-42AC-9757-55243DB6A8B6}"/>
              </c:ext>
            </c:extLst>
          </c:dPt>
          <c:dLbls>
            <c:dLbl>
              <c:idx val="0"/>
              <c:layout>
                <c:manualLayout>
                  <c:x val="0.15455327466780019"/>
                  <c:y val="-1.289617298613087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CC-42AC-9757-55243DB6A8B6}"/>
                </c:ext>
              </c:extLst>
            </c:dLbl>
            <c:dLbl>
              <c:idx val="1"/>
              <c:layout>
                <c:manualLayout>
                  <c:x val="-0.14715586294038241"/>
                  <c:y val="0.354316555589363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CC-42AC-9757-55243DB6A8B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4-C3CC-42AC-9757-55243DB6A8B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8BF5-4F2D-9BB5-2D7BBFAA2142}"/>
              </c:ext>
            </c:extLst>
          </c:dPt>
          <c:dPt>
            <c:idx val="1"/>
            <c:bubble3D val="0"/>
            <c:spPr>
              <a:solidFill>
                <a:srgbClr val="E10600"/>
              </a:solidFill>
              <a:ln w="19050">
                <a:noFill/>
              </a:ln>
              <a:effectLst/>
            </c:spPr>
            <c:extLst>
              <c:ext xmlns:c16="http://schemas.microsoft.com/office/drawing/2014/chart" uri="{C3380CC4-5D6E-409C-BE32-E72D297353CC}">
                <c16:uniqueId val="{00000003-8BF5-4F2D-9BB5-2D7BBFAA2142}"/>
              </c:ext>
            </c:extLst>
          </c:dPt>
          <c:dPt>
            <c:idx val="2"/>
            <c:bubble3D val="0"/>
            <c:spPr>
              <a:solidFill>
                <a:srgbClr val="00B0F0"/>
              </a:solidFill>
              <a:ln w="19050">
                <a:noFill/>
              </a:ln>
              <a:effectLst/>
            </c:spPr>
            <c:extLst>
              <c:ext xmlns:c16="http://schemas.microsoft.com/office/drawing/2014/chart" uri="{C3380CC4-5D6E-409C-BE32-E72D297353CC}">
                <c16:uniqueId val="{00000005-8BF5-4F2D-9BB5-2D7BBFAA2142}"/>
              </c:ext>
            </c:extLst>
          </c:dPt>
          <c:cat>
            <c:strRef>
              <c:f>Sheet1!$A$2:$A$4</c:f>
              <c:strCache>
                <c:ptCount val="3"/>
                <c:pt idx="0">
                  <c:v>Joy</c:v>
                </c:pt>
                <c:pt idx="1">
                  <c:v>Anger</c:v>
                </c:pt>
                <c:pt idx="2">
                  <c:v>Sadness</c:v>
                </c:pt>
              </c:strCache>
            </c:strRef>
          </c:cat>
          <c:val>
            <c:numRef>
              <c:f>Sheet1!$B$2:$B$4</c:f>
              <c:numCache>
                <c:formatCode>General</c:formatCode>
                <c:ptCount val="3"/>
                <c:pt idx="0">
                  <c:v>17</c:v>
                </c:pt>
                <c:pt idx="1">
                  <c:v>43</c:v>
                </c:pt>
                <c:pt idx="2">
                  <c:v>40</c:v>
                </c:pt>
              </c:numCache>
            </c:numRef>
          </c:val>
          <c:extLst>
            <c:ext xmlns:c16="http://schemas.microsoft.com/office/drawing/2014/chart" uri="{C3380CC4-5D6E-409C-BE32-E72D297353CC}">
              <c16:uniqueId val="{00000006-8BF5-4F2D-9BB5-2D7BBFAA21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9ED6-4C84-B0C6-3A2DF4B35768}"/>
              </c:ext>
            </c:extLst>
          </c:dPt>
          <c:dPt>
            <c:idx val="1"/>
            <c:bubble3D val="0"/>
            <c:spPr>
              <a:solidFill>
                <a:srgbClr val="E10600"/>
              </a:solidFill>
              <a:ln w="19050">
                <a:noFill/>
              </a:ln>
              <a:effectLst/>
            </c:spPr>
            <c:extLst>
              <c:ext xmlns:c16="http://schemas.microsoft.com/office/drawing/2014/chart" uri="{C3380CC4-5D6E-409C-BE32-E72D297353CC}">
                <c16:uniqueId val="{00000003-9ED6-4C84-B0C6-3A2DF4B35768}"/>
              </c:ext>
            </c:extLst>
          </c:dPt>
          <c:dPt>
            <c:idx val="2"/>
            <c:bubble3D val="0"/>
            <c:spPr>
              <a:solidFill>
                <a:srgbClr val="00B0F0"/>
              </a:solidFill>
              <a:ln w="19050">
                <a:noFill/>
              </a:ln>
              <a:effectLst/>
            </c:spPr>
            <c:extLst>
              <c:ext xmlns:c16="http://schemas.microsoft.com/office/drawing/2014/chart" uri="{C3380CC4-5D6E-409C-BE32-E72D297353CC}">
                <c16:uniqueId val="{00000005-9ED6-4C84-B0C6-3A2DF4B35768}"/>
              </c:ext>
            </c:extLst>
          </c:dPt>
          <c:cat>
            <c:strRef>
              <c:f>Sheet1!$A$2:$A$4</c:f>
              <c:strCache>
                <c:ptCount val="3"/>
                <c:pt idx="0">
                  <c:v>Joy</c:v>
                </c:pt>
                <c:pt idx="1">
                  <c:v>Anger</c:v>
                </c:pt>
                <c:pt idx="2">
                  <c:v>Sadness</c:v>
                </c:pt>
              </c:strCache>
            </c:strRef>
          </c:cat>
          <c:val>
            <c:numRef>
              <c:f>Sheet1!$B$2:$B$4</c:f>
              <c:numCache>
                <c:formatCode>General</c:formatCode>
                <c:ptCount val="3"/>
                <c:pt idx="0">
                  <c:v>51</c:v>
                </c:pt>
                <c:pt idx="1">
                  <c:v>31</c:v>
                </c:pt>
                <c:pt idx="2">
                  <c:v>18</c:v>
                </c:pt>
              </c:numCache>
            </c:numRef>
          </c:val>
          <c:extLst>
            <c:ext xmlns:c16="http://schemas.microsoft.com/office/drawing/2014/chart" uri="{C3380CC4-5D6E-409C-BE32-E72D297353CC}">
              <c16:uniqueId val="{00000006-9ED6-4C84-B0C6-3A2DF4B357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1-A3F0-4ED2-AAA4-E854EC7708B8}"/>
              </c:ext>
            </c:extLst>
          </c:dPt>
          <c:dPt>
            <c:idx val="1"/>
            <c:bubble3D val="0"/>
            <c:spPr>
              <a:solidFill>
                <a:srgbClr val="E10600"/>
              </a:solidFill>
              <a:ln w="19050">
                <a:noFill/>
              </a:ln>
              <a:effectLst/>
            </c:spPr>
            <c:extLst>
              <c:ext xmlns:c16="http://schemas.microsoft.com/office/drawing/2014/chart" uri="{C3380CC4-5D6E-409C-BE32-E72D297353CC}">
                <c16:uniqueId val="{00000003-A3F0-4ED2-AAA4-E854EC7708B8}"/>
              </c:ext>
            </c:extLst>
          </c:dPt>
          <c:dLbls>
            <c:dLbl>
              <c:idx val="0"/>
              <c:layout>
                <c:manualLayout>
                  <c:x val="0.12089732025588867"/>
                  <c:y val="3.384925040422398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3F0-4ED2-AAA4-E854EC7708B8}"/>
                </c:ext>
              </c:extLst>
            </c:dLbl>
            <c:dLbl>
              <c:idx val="1"/>
              <c:layout>
                <c:manualLayout>
                  <c:x val="-7.3112671231890941E-2"/>
                  <c:y val="-9.755914363044630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3F0-4ED2-AAA4-E854EC7708B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C-A3F0-4ED2-AAA4-E854EC7708B8}"/>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3178107043424339"/>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Politician</c:v>
                </c:pt>
                <c:pt idx="1">
                  <c:v>Legal</c:v>
                </c:pt>
                <c:pt idx="2">
                  <c:v>Health practitioner</c:v>
                </c:pt>
                <c:pt idx="3">
                  <c:v>Sales/Marketing/PR</c:v>
                </c:pt>
                <c:pt idx="4">
                  <c:v>Teacher &amp; Lecturer</c:v>
                </c:pt>
                <c:pt idx="5">
                  <c:v>Sportpersons &amp; Trainer</c:v>
                </c:pt>
                <c:pt idx="6">
                  <c:v>Scientist &amp; Researcher</c:v>
                </c:pt>
                <c:pt idx="7">
                  <c:v>Software developer &amp; IT</c:v>
                </c:pt>
                <c:pt idx="8">
                  <c:v>Student</c:v>
                </c:pt>
                <c:pt idx="9">
                  <c:v>Journalist</c:v>
                </c:pt>
                <c:pt idx="10">
                  <c:v>Executive</c:v>
                </c:pt>
                <c:pt idx="11">
                  <c:v>Artist</c:v>
                </c:pt>
              </c:strCache>
            </c:strRef>
          </c:cat>
          <c:val>
            <c:numRef>
              <c:f>Sheet1!$B$2:$B$13</c:f>
              <c:numCache>
                <c:formatCode>0%</c:formatCode>
                <c:ptCount val="12"/>
                <c:pt idx="0">
                  <c:v>8.1493506493506493E-3</c:v>
                </c:pt>
                <c:pt idx="1">
                  <c:v>2.9512987012987012E-2</c:v>
                </c:pt>
                <c:pt idx="2">
                  <c:v>4.4188311688311686E-2</c:v>
                </c:pt>
                <c:pt idx="3">
                  <c:v>4.5844155844155847E-2</c:v>
                </c:pt>
                <c:pt idx="4">
                  <c:v>4.6818181818181821E-2</c:v>
                </c:pt>
                <c:pt idx="5">
                  <c:v>5.0714285714285712E-2</c:v>
                </c:pt>
                <c:pt idx="6">
                  <c:v>5.6103896103896107E-2</c:v>
                </c:pt>
                <c:pt idx="7">
                  <c:v>8.8084415584415585E-2</c:v>
                </c:pt>
                <c:pt idx="8">
                  <c:v>9.12012987012987E-2</c:v>
                </c:pt>
                <c:pt idx="9">
                  <c:v>0.15678571428571428</c:v>
                </c:pt>
                <c:pt idx="10">
                  <c:v>0.16152597402597402</c:v>
                </c:pt>
                <c:pt idx="11">
                  <c:v>0.22107142857142856</c:v>
                </c:pt>
              </c:numCache>
            </c:numRef>
          </c:val>
          <c:extLst>
            <c:ext xmlns:c16="http://schemas.microsoft.com/office/drawing/2014/chart" uri="{C3380CC4-5D6E-409C-BE32-E72D297353CC}">
              <c16:uniqueId val="{00000000-1876-4932-B3C9-28A6EDA7264D}"/>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Sheet1!$A$2:$A$13</c15:sqref>
                        </c15:formulaRef>
                      </c:ext>
                    </c:extLst>
                    <c:strCache>
                      <c:ptCount val="12"/>
                      <c:pt idx="0">
                        <c:v>Politician</c:v>
                      </c:pt>
                      <c:pt idx="1">
                        <c:v>Legal</c:v>
                      </c:pt>
                      <c:pt idx="2">
                        <c:v>Health practitioner</c:v>
                      </c:pt>
                      <c:pt idx="3">
                        <c:v>Sales/Marketing/PR</c:v>
                      </c:pt>
                      <c:pt idx="4">
                        <c:v>Teacher &amp; Lecturer</c:v>
                      </c:pt>
                      <c:pt idx="5">
                        <c:v>Sportpersons &amp; Trainer</c:v>
                      </c:pt>
                      <c:pt idx="6">
                        <c:v>Scientist &amp; Researcher</c:v>
                      </c:pt>
                      <c:pt idx="7">
                        <c:v>Software developer &amp; IT</c:v>
                      </c:pt>
                      <c:pt idx="8">
                        <c:v>Student</c:v>
                      </c:pt>
                      <c:pt idx="9">
                        <c:v>Journalist</c:v>
                      </c:pt>
                      <c:pt idx="10">
                        <c:v>Executive</c:v>
                      </c:pt>
                      <c:pt idx="11">
                        <c:v>Artist</c:v>
                      </c:pt>
                    </c:strCache>
                  </c:strRef>
                </c:cat>
                <c:val>
                  <c:numRef>
                    <c:extLst>
                      <c:ext uri="{02D57815-91ED-43cb-92C2-25804820EDAC}">
                        <c15:formulaRef>
                          <c15:sqref>Sheet1!$C$2:$C$13</c15:sqref>
                        </c15:formulaRef>
                      </c:ext>
                    </c:extLst>
                    <c:numCache>
                      <c:formatCode>General</c:formatCode>
                      <c:ptCount val="12"/>
                    </c:numCache>
                  </c:numRef>
                </c:val>
                <c:extLst>
                  <c:ext xmlns:c16="http://schemas.microsoft.com/office/drawing/2014/chart" uri="{C3380CC4-5D6E-409C-BE32-E72D297353CC}">
                    <c16:uniqueId val="{00000001-1876-4932-B3C9-28A6EDA7264D}"/>
                  </c:ext>
                </c:extLst>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c:ext xmlns:c15="http://schemas.microsoft.com/office/drawing/2012/chart" uri="{02D57815-91ED-43cb-92C2-25804820EDAC}">
                        <c15:formulaRef>
                          <c15:sqref>Sheet1!$A$2:$A$13</c15:sqref>
                        </c15:formulaRef>
                      </c:ext>
                    </c:extLst>
                    <c:strCache>
                      <c:ptCount val="12"/>
                      <c:pt idx="0">
                        <c:v>Politician</c:v>
                      </c:pt>
                      <c:pt idx="1">
                        <c:v>Legal</c:v>
                      </c:pt>
                      <c:pt idx="2">
                        <c:v>Health practitioner</c:v>
                      </c:pt>
                      <c:pt idx="3">
                        <c:v>Sales/Marketing/PR</c:v>
                      </c:pt>
                      <c:pt idx="4">
                        <c:v>Teacher &amp; Lecturer</c:v>
                      </c:pt>
                      <c:pt idx="5">
                        <c:v>Sportpersons &amp; Trainer</c:v>
                      </c:pt>
                      <c:pt idx="6">
                        <c:v>Scientist &amp; Researcher</c:v>
                      </c:pt>
                      <c:pt idx="7">
                        <c:v>Software developer &amp; IT</c:v>
                      </c:pt>
                      <c:pt idx="8">
                        <c:v>Student</c:v>
                      </c:pt>
                      <c:pt idx="9">
                        <c:v>Journalist</c:v>
                      </c:pt>
                      <c:pt idx="10">
                        <c:v>Executive</c:v>
                      </c:pt>
                      <c:pt idx="11">
                        <c:v>Artist</c:v>
                      </c:pt>
                    </c:strCache>
                  </c:strRef>
                </c:cat>
                <c:val>
                  <c:numRef>
                    <c:extLst>
                      <c:ext xmlns:c15="http://schemas.microsoft.com/office/drawing/2012/chart" uri="{02D57815-91ED-43cb-92C2-25804820EDAC}">
                        <c15:formulaRef>
                          <c15:sqref>Sheet1!$D$2:$D$13</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2-1876-4932-B3C9-28A6EDA7264D}"/>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scaling>
        <c:delete val="1"/>
        <c:axPos val="b"/>
        <c:numFmt formatCode="0%" sourceLinked="1"/>
        <c:majorTickMark val="none"/>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4069612948721421"/>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Photo &amp; Video</c:v>
                </c:pt>
                <c:pt idx="1">
                  <c:v>Politics</c:v>
                </c:pt>
                <c:pt idx="2">
                  <c:v>TV</c:v>
                </c:pt>
                <c:pt idx="3">
                  <c:v>Food &amp; Drinks</c:v>
                </c:pt>
                <c:pt idx="4">
                  <c:v>Books</c:v>
                </c:pt>
                <c:pt idx="5">
                  <c:v>Business</c:v>
                </c:pt>
                <c:pt idx="6">
                  <c:v>Technology</c:v>
                </c:pt>
                <c:pt idx="7">
                  <c:v>Family &amp; Parenting</c:v>
                </c:pt>
                <c:pt idx="8">
                  <c:v>Games</c:v>
                </c:pt>
                <c:pt idx="9">
                  <c:v>Music</c:v>
                </c:pt>
                <c:pt idx="10">
                  <c:v>Automotive</c:v>
                </c:pt>
                <c:pt idx="11">
                  <c:v>Sports</c:v>
                </c:pt>
              </c:strCache>
            </c:strRef>
          </c:cat>
          <c:val>
            <c:numRef>
              <c:f>Sheet1!$B$2:$B$13</c:f>
              <c:numCache>
                <c:formatCode>0%</c:formatCode>
                <c:ptCount val="12"/>
                <c:pt idx="0">
                  <c:v>1.9798856651563005E-2</c:v>
                </c:pt>
                <c:pt idx="1">
                  <c:v>2.0707156501450854E-2</c:v>
                </c:pt>
                <c:pt idx="2">
                  <c:v>2.3764868209851932E-2</c:v>
                </c:pt>
                <c:pt idx="3">
                  <c:v>2.5706272469154207E-2</c:v>
                </c:pt>
                <c:pt idx="4">
                  <c:v>3.2622525142918551E-2</c:v>
                </c:pt>
                <c:pt idx="5">
                  <c:v>3.3780434111859554E-2</c:v>
                </c:pt>
                <c:pt idx="6">
                  <c:v>4.0034529261469019E-2</c:v>
                </c:pt>
                <c:pt idx="7">
                  <c:v>4.1438580556142982E-2</c:v>
                </c:pt>
                <c:pt idx="8">
                  <c:v>4.3029838690106813E-2</c:v>
                </c:pt>
                <c:pt idx="9">
                  <c:v>5.0999996533206679E-2</c:v>
                </c:pt>
                <c:pt idx="10">
                  <c:v>0.24085893271300846</c:v>
                </c:pt>
                <c:pt idx="11">
                  <c:v>0.32547642407202609</c:v>
                </c:pt>
              </c:numCache>
            </c:numRef>
          </c:val>
          <c:extLst>
            <c:ext xmlns:c16="http://schemas.microsoft.com/office/drawing/2014/chart" uri="{C3380CC4-5D6E-409C-BE32-E72D297353CC}">
              <c16:uniqueId val="{00000000-3C77-414C-B2BB-30BCCE0077BC}"/>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Sheet1!$A$2:$A$13</c15:sqref>
                        </c15:formulaRef>
                      </c:ext>
                    </c:extLst>
                    <c:strCache>
                      <c:ptCount val="12"/>
                      <c:pt idx="0">
                        <c:v>Photo &amp; Video</c:v>
                      </c:pt>
                      <c:pt idx="1">
                        <c:v>Politics</c:v>
                      </c:pt>
                      <c:pt idx="2">
                        <c:v>TV</c:v>
                      </c:pt>
                      <c:pt idx="3">
                        <c:v>Food &amp; Drinks</c:v>
                      </c:pt>
                      <c:pt idx="4">
                        <c:v>Books</c:v>
                      </c:pt>
                      <c:pt idx="5">
                        <c:v>Business</c:v>
                      </c:pt>
                      <c:pt idx="6">
                        <c:v>Technology</c:v>
                      </c:pt>
                      <c:pt idx="7">
                        <c:v>Family &amp; Parenting</c:v>
                      </c:pt>
                      <c:pt idx="8">
                        <c:v>Games</c:v>
                      </c:pt>
                      <c:pt idx="9">
                        <c:v>Music</c:v>
                      </c:pt>
                      <c:pt idx="10">
                        <c:v>Automotive</c:v>
                      </c:pt>
                      <c:pt idx="11">
                        <c:v>Sports</c:v>
                      </c:pt>
                    </c:strCache>
                  </c:strRef>
                </c:cat>
                <c:val>
                  <c:numRef>
                    <c:extLst>
                      <c:ext uri="{02D57815-91ED-43cb-92C2-25804820EDAC}">
                        <c15:formulaRef>
                          <c15:sqref>Sheet1!$C$2:$C$13</c15:sqref>
                        </c15:formulaRef>
                      </c:ext>
                    </c:extLst>
                    <c:numCache>
                      <c:formatCode>General</c:formatCode>
                      <c:ptCount val="12"/>
                    </c:numCache>
                  </c:numRef>
                </c:val>
                <c:extLst>
                  <c:ext xmlns:c16="http://schemas.microsoft.com/office/drawing/2014/chart" uri="{C3380CC4-5D6E-409C-BE32-E72D297353CC}">
                    <c16:uniqueId val="{00000001-3C77-414C-B2BB-30BCCE0077BC}"/>
                  </c:ext>
                </c:extLst>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c:ext xmlns:c15="http://schemas.microsoft.com/office/drawing/2012/chart" uri="{02D57815-91ED-43cb-92C2-25804820EDAC}">
                        <c15:formulaRef>
                          <c15:sqref>Sheet1!$A$2:$A$13</c15:sqref>
                        </c15:formulaRef>
                      </c:ext>
                    </c:extLst>
                    <c:strCache>
                      <c:ptCount val="12"/>
                      <c:pt idx="0">
                        <c:v>Photo &amp; Video</c:v>
                      </c:pt>
                      <c:pt idx="1">
                        <c:v>Politics</c:v>
                      </c:pt>
                      <c:pt idx="2">
                        <c:v>TV</c:v>
                      </c:pt>
                      <c:pt idx="3">
                        <c:v>Food &amp; Drinks</c:v>
                      </c:pt>
                      <c:pt idx="4">
                        <c:v>Books</c:v>
                      </c:pt>
                      <c:pt idx="5">
                        <c:v>Business</c:v>
                      </c:pt>
                      <c:pt idx="6">
                        <c:v>Technology</c:v>
                      </c:pt>
                      <c:pt idx="7">
                        <c:v>Family &amp; Parenting</c:v>
                      </c:pt>
                      <c:pt idx="8">
                        <c:v>Games</c:v>
                      </c:pt>
                      <c:pt idx="9">
                        <c:v>Music</c:v>
                      </c:pt>
                      <c:pt idx="10">
                        <c:v>Automotive</c:v>
                      </c:pt>
                      <c:pt idx="11">
                        <c:v>Sports</c:v>
                      </c:pt>
                    </c:strCache>
                  </c:strRef>
                </c:cat>
                <c:val>
                  <c:numRef>
                    <c:extLst>
                      <c:ext xmlns:c15="http://schemas.microsoft.com/office/drawing/2012/chart" uri="{02D57815-91ED-43cb-92C2-25804820EDAC}">
                        <c15:formulaRef>
                          <c15:sqref>Sheet1!$D$2:$D$13</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2-3C77-414C-B2BB-30BCCE0077BC}"/>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scaling>
        <c:delete val="1"/>
        <c:axPos val="b"/>
        <c:numFmt formatCode="0%" sourceLinked="1"/>
        <c:majorTickMark val="none"/>
        <c:minorTickMark val="none"/>
        <c:tickLblPos val="nextTo"/>
        <c:crossAx val="45058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6639-4A47-8D9B-70D08BF52394}"/>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6639-4A47-8D9B-70D08BF52394}"/>
              </c:ext>
            </c:extLst>
          </c:dPt>
          <c:dPt>
            <c:idx val="2"/>
            <c:bubble3D val="0"/>
            <c:spPr>
              <a:solidFill>
                <a:srgbClr val="E10600"/>
              </a:solidFill>
              <a:ln w="19050">
                <a:noFill/>
              </a:ln>
              <a:effectLst/>
            </c:spPr>
            <c:extLst>
              <c:ext xmlns:c16="http://schemas.microsoft.com/office/drawing/2014/chart" uri="{C3380CC4-5D6E-409C-BE32-E72D297353CC}">
                <c16:uniqueId val="{00000005-6639-4A47-8D9B-70D08BF52394}"/>
              </c:ext>
            </c:extLst>
          </c:dPt>
          <c:dLbls>
            <c:dLbl>
              <c:idx val="0"/>
              <c:layout>
                <c:manualLayout>
                  <c:x val="9.4646738391855903E-2"/>
                  <c:y val="-0.1022943742121520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639-4A47-8D9B-70D08BF52394}"/>
                </c:ext>
              </c:extLst>
            </c:dLbl>
            <c:dLbl>
              <c:idx val="1"/>
              <c:layout>
                <c:manualLayout>
                  <c:x val="-5.567455199520936E-3"/>
                  <c:y val="0.1193434365808439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639-4A47-8D9B-70D08BF52394}"/>
                </c:ext>
              </c:extLst>
            </c:dLbl>
            <c:dLbl>
              <c:idx val="2"/>
              <c:layout>
                <c:manualLayout>
                  <c:x val="-7.2376917593772197E-2"/>
                  <c:y val="-0.1108189053964980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639-4A47-8D9B-70D08BF5239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Positive</c:v>
                </c:pt>
                <c:pt idx="1">
                  <c:v>Neutral</c:v>
                </c:pt>
                <c:pt idx="2">
                  <c:v>Negative</c:v>
                </c:pt>
              </c:strCache>
            </c:strRef>
          </c:cat>
          <c:val>
            <c:numRef>
              <c:f>Sheet1!$B$2:$B$4</c:f>
              <c:numCache>
                <c:formatCode>General</c:formatCode>
                <c:ptCount val="3"/>
                <c:pt idx="0">
                  <c:v>22</c:v>
                </c:pt>
                <c:pt idx="1">
                  <c:v>54</c:v>
                </c:pt>
                <c:pt idx="2">
                  <c:v>24</c:v>
                </c:pt>
              </c:numCache>
            </c:numRef>
          </c:val>
          <c:extLst>
            <c:ext xmlns:c16="http://schemas.microsoft.com/office/drawing/2014/chart" uri="{C3380CC4-5D6E-409C-BE32-E72D297353CC}">
              <c16:uniqueId val="{00000006-6639-4A47-8D9B-70D08BF52394}"/>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14804097918842E-2"/>
          <c:y val="7.5220005785635938E-2"/>
          <c:w val="0.92118519590208114"/>
          <c:h val="0.44880988731119587"/>
        </c:manualLayout>
      </c:layout>
      <c:lineChart>
        <c:grouping val="standard"/>
        <c:varyColors val="0"/>
        <c:ser>
          <c:idx val="2"/>
          <c:order val="0"/>
          <c:tx>
            <c:strRef>
              <c:f>Sheet1!$D$1</c:f>
              <c:strCache>
                <c:ptCount val="1"/>
                <c:pt idx="0">
                  <c:v>Disgust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Sheet1!$D$2:$D$6</c:f>
              <c:numCache>
                <c:formatCode>General</c:formatCode>
                <c:ptCount val="5"/>
                <c:pt idx="0">
                  <c:v>0</c:v>
                </c:pt>
                <c:pt idx="1">
                  <c:v>0</c:v>
                </c:pt>
                <c:pt idx="2">
                  <c:v>1</c:v>
                </c:pt>
                <c:pt idx="3">
                  <c:v>3</c:v>
                </c:pt>
                <c:pt idx="4">
                  <c:v>3</c:v>
                </c:pt>
              </c:numCache>
            </c:numRef>
          </c:val>
          <c:smooth val="0"/>
          <c:extLst>
            <c:ext xmlns:c16="http://schemas.microsoft.com/office/drawing/2014/chart" uri="{C3380CC4-5D6E-409C-BE32-E72D297353CC}">
              <c16:uniqueId val="{00000002-C270-45BD-94BF-09CE89929B28}"/>
            </c:ext>
          </c:extLst>
        </c:ser>
        <c:ser>
          <c:idx val="1"/>
          <c:order val="1"/>
          <c:tx>
            <c:strRef>
              <c:f>Sheet1!$C$1</c:f>
              <c:strCache>
                <c:ptCount val="1"/>
                <c:pt idx="0">
                  <c:v>Fear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Sheet1!$C$2:$C$6</c:f>
              <c:numCache>
                <c:formatCode>General</c:formatCode>
                <c:ptCount val="5"/>
                <c:pt idx="0">
                  <c:v>0</c:v>
                </c:pt>
                <c:pt idx="1">
                  <c:v>0</c:v>
                </c:pt>
                <c:pt idx="2">
                  <c:v>0</c:v>
                </c:pt>
                <c:pt idx="3">
                  <c:v>0</c:v>
                </c:pt>
                <c:pt idx="4">
                  <c:v>1</c:v>
                </c:pt>
              </c:numCache>
            </c:numRef>
          </c:val>
          <c:smooth val="0"/>
          <c:extLst>
            <c:ext xmlns:c16="http://schemas.microsoft.com/office/drawing/2014/chart" uri="{C3380CC4-5D6E-409C-BE32-E72D297353CC}">
              <c16:uniqueId val="{00000001-C270-45BD-94BF-09CE89929B28}"/>
            </c:ext>
          </c:extLst>
        </c:ser>
        <c:ser>
          <c:idx val="4"/>
          <c:order val="2"/>
          <c:tx>
            <c:strRef>
              <c:f>Sheet1!$F$1</c:f>
              <c:strCache>
                <c:ptCount val="1"/>
                <c:pt idx="0">
                  <c:v>Surprise</c:v>
                </c:pt>
              </c:strCache>
            </c:strRef>
          </c:tx>
          <c:spPr>
            <a:ln w="28575" cap="rnd">
              <a:solidFill>
                <a:schemeClr val="bg1"/>
              </a:solidFill>
              <a:round/>
            </a:ln>
            <a:effectLst/>
          </c:spPr>
          <c:marker>
            <c:symbol val="circle"/>
            <c:size val="5"/>
            <c:spPr>
              <a:solidFill>
                <a:schemeClr val="bg1"/>
              </a:solidFill>
              <a:ln w="9525">
                <a:solidFill>
                  <a:schemeClr val="bg1"/>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Sheet1!$F$2:$F$6</c:f>
              <c:numCache>
                <c:formatCode>General</c:formatCode>
                <c:ptCount val="5"/>
                <c:pt idx="0">
                  <c:v>0</c:v>
                </c:pt>
                <c:pt idx="1">
                  <c:v>0</c:v>
                </c:pt>
                <c:pt idx="2">
                  <c:v>0</c:v>
                </c:pt>
                <c:pt idx="3">
                  <c:v>1</c:v>
                </c:pt>
                <c:pt idx="4">
                  <c:v>0</c:v>
                </c:pt>
              </c:numCache>
            </c:numRef>
          </c:val>
          <c:smooth val="0"/>
          <c:extLst>
            <c:ext xmlns:c16="http://schemas.microsoft.com/office/drawing/2014/chart" uri="{C3380CC4-5D6E-409C-BE32-E72D297353CC}">
              <c16:uniqueId val="{00000004-C270-45BD-94BF-09CE89929B28}"/>
            </c:ext>
          </c:extLst>
        </c:ser>
        <c:ser>
          <c:idx val="5"/>
          <c:order val="3"/>
          <c:tx>
            <c:strRef>
              <c:f>Sheet1!$G$1</c:f>
              <c:strCache>
                <c:ptCount val="1"/>
                <c:pt idx="0">
                  <c:v>Sadness</c:v>
                </c:pt>
              </c:strCache>
            </c:strRef>
          </c:tx>
          <c:spPr>
            <a:ln w="28575" cap="rnd">
              <a:solidFill>
                <a:srgbClr val="00B0F0"/>
              </a:solidFill>
              <a:round/>
            </a:ln>
            <a:effectLst/>
          </c:spPr>
          <c:marker>
            <c:symbol val="circle"/>
            <c:size val="5"/>
            <c:spPr>
              <a:solidFill>
                <a:schemeClr val="accent5"/>
              </a:solidFill>
              <a:ln w="9525">
                <a:solidFill>
                  <a:srgbClr val="00B0F0"/>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Sheet1!$G$2:$G$6</c:f>
              <c:numCache>
                <c:formatCode>General</c:formatCode>
                <c:ptCount val="5"/>
                <c:pt idx="0">
                  <c:v>1</c:v>
                </c:pt>
                <c:pt idx="1">
                  <c:v>3</c:v>
                </c:pt>
                <c:pt idx="2">
                  <c:v>4</c:v>
                </c:pt>
                <c:pt idx="3">
                  <c:v>4</c:v>
                </c:pt>
                <c:pt idx="4">
                  <c:v>4</c:v>
                </c:pt>
              </c:numCache>
            </c:numRef>
          </c:val>
          <c:smooth val="0"/>
          <c:extLst>
            <c:ext xmlns:c16="http://schemas.microsoft.com/office/drawing/2014/chart" uri="{C3380CC4-5D6E-409C-BE32-E72D297353CC}">
              <c16:uniqueId val="{00000005-C270-45BD-94BF-09CE89929B28}"/>
            </c:ext>
          </c:extLst>
        </c:ser>
        <c:ser>
          <c:idx val="0"/>
          <c:order val="4"/>
          <c:tx>
            <c:strRef>
              <c:f>Sheet1!$B$1</c:f>
              <c:strCache>
                <c:ptCount val="1"/>
                <c:pt idx="0">
                  <c:v>Anger</c:v>
                </c:pt>
              </c:strCache>
            </c:strRef>
          </c:tx>
          <c:spPr>
            <a:ln w="28575" cap="rnd">
              <a:solidFill>
                <a:srgbClr val="E10600"/>
              </a:solidFill>
              <a:round/>
            </a:ln>
            <a:effectLst/>
          </c:spPr>
          <c:marker>
            <c:symbol val="circle"/>
            <c:size val="5"/>
            <c:spPr>
              <a:solidFill>
                <a:srgbClr val="E10600"/>
              </a:solidFill>
              <a:ln w="9525">
                <a:solidFill>
                  <a:srgbClr val="E10600"/>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Sheet1!$B$2:$B$6</c:f>
              <c:numCache>
                <c:formatCode>General</c:formatCode>
                <c:ptCount val="5"/>
                <c:pt idx="0">
                  <c:v>0</c:v>
                </c:pt>
                <c:pt idx="1">
                  <c:v>5</c:v>
                </c:pt>
                <c:pt idx="2">
                  <c:v>2</c:v>
                </c:pt>
                <c:pt idx="3">
                  <c:v>3</c:v>
                </c:pt>
                <c:pt idx="4">
                  <c:v>5</c:v>
                </c:pt>
              </c:numCache>
            </c:numRef>
          </c:val>
          <c:smooth val="0"/>
          <c:extLst>
            <c:ext xmlns:c16="http://schemas.microsoft.com/office/drawing/2014/chart" uri="{C3380CC4-5D6E-409C-BE32-E72D297353CC}">
              <c16:uniqueId val="{00000000-C270-45BD-94BF-09CE89929B28}"/>
            </c:ext>
          </c:extLst>
        </c:ser>
        <c:ser>
          <c:idx val="3"/>
          <c:order val="5"/>
          <c:tx>
            <c:strRef>
              <c:f>Sheet1!$E$1</c:f>
              <c:strCache>
                <c:ptCount val="1"/>
                <c:pt idx="0">
                  <c:v>Joy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Sheet1!$E$2:$E$6</c:f>
              <c:numCache>
                <c:formatCode>General</c:formatCode>
                <c:ptCount val="5"/>
                <c:pt idx="0">
                  <c:v>1</c:v>
                </c:pt>
                <c:pt idx="1">
                  <c:v>3</c:v>
                </c:pt>
                <c:pt idx="2">
                  <c:v>3</c:v>
                </c:pt>
                <c:pt idx="3">
                  <c:v>26</c:v>
                </c:pt>
                <c:pt idx="4">
                  <c:v>2</c:v>
                </c:pt>
              </c:numCache>
            </c:numRef>
          </c:val>
          <c:smooth val="0"/>
          <c:extLst>
            <c:ext xmlns:c16="http://schemas.microsoft.com/office/drawing/2014/chart" uri="{C3380CC4-5D6E-409C-BE32-E72D297353CC}">
              <c16:uniqueId val="{00000003-C270-45BD-94BF-09CE89929B28}"/>
            </c:ext>
          </c:extLst>
        </c:ser>
        <c:dLbls>
          <c:showLegendKey val="0"/>
          <c:showVal val="0"/>
          <c:showCatName val="0"/>
          <c:showSerName val="0"/>
          <c:showPercent val="0"/>
          <c:showBubbleSize val="0"/>
        </c:dLbls>
        <c:marker val="1"/>
        <c:smooth val="0"/>
        <c:axId val="580908095"/>
        <c:axId val="580908511"/>
      </c:lineChart>
      <c:catAx>
        <c:axId val="580908095"/>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80908511"/>
        <c:crosses val="autoZero"/>
        <c:auto val="1"/>
        <c:lblAlgn val="ctr"/>
        <c:lblOffset val="100"/>
        <c:noMultiLvlLbl val="0"/>
      </c:catAx>
      <c:valAx>
        <c:axId val="580908511"/>
        <c:scaling>
          <c:orientation val="minMax"/>
        </c:scaling>
        <c:delete val="1"/>
        <c:axPos val="l"/>
        <c:numFmt formatCode="General" sourceLinked="0"/>
        <c:majorTickMark val="none"/>
        <c:minorTickMark val="none"/>
        <c:tickLblPos val="nextTo"/>
        <c:crossAx val="580908095"/>
        <c:crosses val="autoZero"/>
        <c:crossBetween val="between"/>
      </c:valAx>
      <c:spPr>
        <a:noFill/>
        <a:ln>
          <a:noFill/>
        </a:ln>
        <a:effectLst/>
      </c:spPr>
    </c:plotArea>
    <c:legend>
      <c:legendPos val="b"/>
      <c:layout>
        <c:manualLayout>
          <c:xMode val="edge"/>
          <c:yMode val="edge"/>
          <c:x val="6.5862540535202796E-2"/>
          <c:y val="0.70323920652637062"/>
          <c:w val="0.86827460141111568"/>
          <c:h val="0.25294343938628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14804097918842E-2"/>
          <c:y val="7.5220005785635938E-2"/>
          <c:w val="0.92118519590208114"/>
          <c:h val="0.44880988731119587"/>
        </c:manualLayout>
      </c:layout>
      <c:lineChart>
        <c:grouping val="standard"/>
        <c:varyColors val="0"/>
        <c:ser>
          <c:idx val="2"/>
          <c:order val="0"/>
          <c:tx>
            <c:strRef>
              <c:f>Sheet1!$D$1</c:f>
              <c:strCache>
                <c:ptCount val="1"/>
                <c:pt idx="0">
                  <c:v>Disgust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Sheet1!$D$2:$D$6</c:f>
              <c:numCache>
                <c:formatCode>General</c:formatCode>
                <c:ptCount val="5"/>
                <c:pt idx="0">
                  <c:v>1</c:v>
                </c:pt>
                <c:pt idx="1">
                  <c:v>1</c:v>
                </c:pt>
                <c:pt idx="2">
                  <c:v>2</c:v>
                </c:pt>
                <c:pt idx="3">
                  <c:v>10</c:v>
                </c:pt>
                <c:pt idx="4">
                  <c:v>1</c:v>
                </c:pt>
              </c:numCache>
            </c:numRef>
          </c:val>
          <c:smooth val="0"/>
          <c:extLst>
            <c:ext xmlns:c16="http://schemas.microsoft.com/office/drawing/2014/chart" uri="{C3380CC4-5D6E-409C-BE32-E72D297353CC}">
              <c16:uniqueId val="{00000002-F0B3-4EA8-887E-2638377A5E17}"/>
            </c:ext>
          </c:extLst>
        </c:ser>
        <c:ser>
          <c:idx val="1"/>
          <c:order val="1"/>
          <c:tx>
            <c:strRef>
              <c:f>Sheet1!$C$1</c:f>
              <c:strCache>
                <c:ptCount val="1"/>
                <c:pt idx="0">
                  <c:v>Fear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Sheet1!$C$2:$C$6</c:f>
              <c:numCache>
                <c:formatCode>General</c:formatCode>
                <c:ptCount val="5"/>
                <c:pt idx="0">
                  <c:v>0</c:v>
                </c:pt>
                <c:pt idx="1">
                  <c:v>0</c:v>
                </c:pt>
                <c:pt idx="2">
                  <c:v>2</c:v>
                </c:pt>
                <c:pt idx="3">
                  <c:v>2</c:v>
                </c:pt>
                <c:pt idx="4">
                  <c:v>0</c:v>
                </c:pt>
              </c:numCache>
            </c:numRef>
          </c:val>
          <c:smooth val="0"/>
          <c:extLst>
            <c:ext xmlns:c16="http://schemas.microsoft.com/office/drawing/2014/chart" uri="{C3380CC4-5D6E-409C-BE32-E72D297353CC}">
              <c16:uniqueId val="{00000001-F0B3-4EA8-887E-2638377A5E17}"/>
            </c:ext>
          </c:extLst>
        </c:ser>
        <c:ser>
          <c:idx val="4"/>
          <c:order val="2"/>
          <c:tx>
            <c:strRef>
              <c:f>Sheet1!$F$1</c:f>
              <c:strCache>
                <c:ptCount val="1"/>
                <c:pt idx="0">
                  <c:v>Surprise</c:v>
                </c:pt>
              </c:strCache>
            </c:strRef>
          </c:tx>
          <c:spPr>
            <a:ln w="28575" cap="rnd">
              <a:solidFill>
                <a:schemeClr val="bg1"/>
              </a:solidFill>
              <a:round/>
            </a:ln>
            <a:effectLst/>
          </c:spPr>
          <c:marker>
            <c:symbol val="circle"/>
            <c:size val="5"/>
            <c:spPr>
              <a:solidFill>
                <a:schemeClr val="bg1"/>
              </a:solidFill>
              <a:ln w="9525">
                <a:solidFill>
                  <a:schemeClr val="bg1"/>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Sheet1!$F$2:$F$6</c:f>
              <c:numCache>
                <c:formatCode>General</c:formatCode>
                <c:ptCount val="5"/>
                <c:pt idx="0">
                  <c:v>1</c:v>
                </c:pt>
                <c:pt idx="1">
                  <c:v>0</c:v>
                </c:pt>
                <c:pt idx="2">
                  <c:v>0</c:v>
                </c:pt>
                <c:pt idx="3">
                  <c:v>1</c:v>
                </c:pt>
                <c:pt idx="4">
                  <c:v>0</c:v>
                </c:pt>
              </c:numCache>
            </c:numRef>
          </c:val>
          <c:smooth val="0"/>
          <c:extLst>
            <c:ext xmlns:c16="http://schemas.microsoft.com/office/drawing/2014/chart" uri="{C3380CC4-5D6E-409C-BE32-E72D297353CC}">
              <c16:uniqueId val="{00000004-F0B3-4EA8-887E-2638377A5E17}"/>
            </c:ext>
          </c:extLst>
        </c:ser>
        <c:ser>
          <c:idx val="5"/>
          <c:order val="3"/>
          <c:tx>
            <c:strRef>
              <c:f>Sheet1!$G$1</c:f>
              <c:strCache>
                <c:ptCount val="1"/>
                <c:pt idx="0">
                  <c:v>Sadness</c:v>
                </c:pt>
              </c:strCache>
            </c:strRef>
          </c:tx>
          <c:spPr>
            <a:ln w="28575" cap="rnd">
              <a:solidFill>
                <a:srgbClr val="00B0F0"/>
              </a:solidFill>
              <a:round/>
            </a:ln>
            <a:effectLst/>
          </c:spPr>
          <c:marker>
            <c:symbol val="circle"/>
            <c:size val="5"/>
            <c:spPr>
              <a:solidFill>
                <a:schemeClr val="accent5"/>
              </a:solidFill>
              <a:ln w="9525">
                <a:solidFill>
                  <a:srgbClr val="00B0F0"/>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Sheet1!$G$2:$G$6</c:f>
              <c:numCache>
                <c:formatCode>General</c:formatCode>
                <c:ptCount val="5"/>
                <c:pt idx="0">
                  <c:v>1</c:v>
                </c:pt>
                <c:pt idx="1">
                  <c:v>5</c:v>
                </c:pt>
                <c:pt idx="2">
                  <c:v>0</c:v>
                </c:pt>
                <c:pt idx="3">
                  <c:v>10</c:v>
                </c:pt>
                <c:pt idx="4">
                  <c:v>8</c:v>
                </c:pt>
              </c:numCache>
            </c:numRef>
          </c:val>
          <c:smooth val="0"/>
          <c:extLst>
            <c:ext xmlns:c16="http://schemas.microsoft.com/office/drawing/2014/chart" uri="{C3380CC4-5D6E-409C-BE32-E72D297353CC}">
              <c16:uniqueId val="{00000005-F0B3-4EA8-887E-2638377A5E17}"/>
            </c:ext>
          </c:extLst>
        </c:ser>
        <c:ser>
          <c:idx val="0"/>
          <c:order val="4"/>
          <c:tx>
            <c:strRef>
              <c:f>Sheet1!$B$1</c:f>
              <c:strCache>
                <c:ptCount val="1"/>
                <c:pt idx="0">
                  <c:v>Anger</c:v>
                </c:pt>
              </c:strCache>
            </c:strRef>
          </c:tx>
          <c:spPr>
            <a:ln w="28575" cap="rnd">
              <a:solidFill>
                <a:srgbClr val="E10600"/>
              </a:solidFill>
              <a:round/>
            </a:ln>
            <a:effectLst/>
          </c:spPr>
          <c:marker>
            <c:symbol val="circle"/>
            <c:size val="5"/>
            <c:spPr>
              <a:solidFill>
                <a:srgbClr val="E10600"/>
              </a:solidFill>
              <a:ln w="9525">
                <a:solidFill>
                  <a:srgbClr val="E10600"/>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Sheet1!$B$2:$B$6</c:f>
              <c:numCache>
                <c:formatCode>General</c:formatCode>
                <c:ptCount val="5"/>
                <c:pt idx="0">
                  <c:v>1</c:v>
                </c:pt>
                <c:pt idx="1">
                  <c:v>8</c:v>
                </c:pt>
                <c:pt idx="2">
                  <c:v>2</c:v>
                </c:pt>
                <c:pt idx="3">
                  <c:v>6</c:v>
                </c:pt>
                <c:pt idx="4">
                  <c:v>0</c:v>
                </c:pt>
              </c:numCache>
            </c:numRef>
          </c:val>
          <c:smooth val="0"/>
          <c:extLst>
            <c:ext xmlns:c16="http://schemas.microsoft.com/office/drawing/2014/chart" uri="{C3380CC4-5D6E-409C-BE32-E72D297353CC}">
              <c16:uniqueId val="{00000000-F0B3-4EA8-887E-2638377A5E17}"/>
            </c:ext>
          </c:extLst>
        </c:ser>
        <c:ser>
          <c:idx val="3"/>
          <c:order val="5"/>
          <c:tx>
            <c:strRef>
              <c:f>Sheet1!$E$1</c:f>
              <c:strCache>
                <c:ptCount val="1"/>
                <c:pt idx="0">
                  <c:v>Joy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Sheet1!$A$2:$A$6</c:f>
              <c:numCache>
                <c:formatCode>[$-F400]h:mm:ss\ AM/PM</c:formatCode>
                <c:ptCount val="5"/>
                <c:pt idx="0">
                  <c:v>44395.541666666664</c:v>
                </c:pt>
                <c:pt idx="1">
                  <c:v>44395.583333333336</c:v>
                </c:pt>
                <c:pt idx="2">
                  <c:v>44395.625</c:v>
                </c:pt>
                <c:pt idx="3">
                  <c:v>44395.666666666664</c:v>
                </c:pt>
                <c:pt idx="4">
                  <c:v>44395.708333333336</c:v>
                </c:pt>
              </c:numCache>
            </c:numRef>
          </c:cat>
          <c:val>
            <c:numRef>
              <c:f>Sheet1!$E$2:$E$6</c:f>
              <c:numCache>
                <c:formatCode>General</c:formatCode>
                <c:ptCount val="5"/>
                <c:pt idx="0">
                  <c:v>5</c:v>
                </c:pt>
                <c:pt idx="1">
                  <c:v>11</c:v>
                </c:pt>
                <c:pt idx="2">
                  <c:v>1</c:v>
                </c:pt>
                <c:pt idx="3">
                  <c:v>9</c:v>
                </c:pt>
                <c:pt idx="4">
                  <c:v>4</c:v>
                </c:pt>
              </c:numCache>
            </c:numRef>
          </c:val>
          <c:smooth val="0"/>
          <c:extLst>
            <c:ext xmlns:c16="http://schemas.microsoft.com/office/drawing/2014/chart" uri="{C3380CC4-5D6E-409C-BE32-E72D297353CC}">
              <c16:uniqueId val="{00000003-F0B3-4EA8-887E-2638377A5E17}"/>
            </c:ext>
          </c:extLst>
        </c:ser>
        <c:dLbls>
          <c:showLegendKey val="0"/>
          <c:showVal val="0"/>
          <c:showCatName val="0"/>
          <c:showSerName val="0"/>
          <c:showPercent val="0"/>
          <c:showBubbleSize val="0"/>
        </c:dLbls>
        <c:marker val="1"/>
        <c:smooth val="0"/>
        <c:axId val="580908095"/>
        <c:axId val="580908511"/>
      </c:lineChart>
      <c:catAx>
        <c:axId val="580908095"/>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80908511"/>
        <c:crosses val="autoZero"/>
        <c:auto val="1"/>
        <c:lblAlgn val="ctr"/>
        <c:lblOffset val="100"/>
        <c:noMultiLvlLbl val="0"/>
      </c:catAx>
      <c:valAx>
        <c:axId val="580908511"/>
        <c:scaling>
          <c:orientation val="minMax"/>
        </c:scaling>
        <c:delete val="1"/>
        <c:axPos val="l"/>
        <c:numFmt formatCode="General" sourceLinked="0"/>
        <c:majorTickMark val="none"/>
        <c:minorTickMark val="none"/>
        <c:tickLblPos val="nextTo"/>
        <c:crossAx val="580908095"/>
        <c:crosses val="autoZero"/>
        <c:crossBetween val="between"/>
      </c:valAx>
      <c:spPr>
        <a:noFill/>
        <a:ln>
          <a:noFill/>
        </a:ln>
        <a:effectLst/>
      </c:spPr>
    </c:plotArea>
    <c:legend>
      <c:legendPos val="b"/>
      <c:layout>
        <c:manualLayout>
          <c:xMode val="edge"/>
          <c:yMode val="edge"/>
          <c:x val="7.7959994576784389E-2"/>
          <c:y val="0.70323920652637062"/>
          <c:w val="0.8440796933279523"/>
          <c:h val="0.25294343938628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870316021288309"/>
          <c:h val="0.88904854022465585"/>
        </c:manualLayout>
      </c:layout>
      <c:barChart>
        <c:barDir val="bar"/>
        <c:grouping val="clustered"/>
        <c:varyColors val="0"/>
        <c:ser>
          <c:idx val="0"/>
          <c:order val="0"/>
          <c:tx>
            <c:strRef>
              <c:f>Sheet1!$B$1</c:f>
              <c:strCache>
                <c:ptCount val="1"/>
                <c:pt idx="0">
                  <c:v>Social</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Executive</c:v>
                </c:pt>
                <c:pt idx="1">
                  <c:v>Software developer &amp; IT</c:v>
                </c:pt>
                <c:pt idx="2">
                  <c:v>Scientist &amp; Researcher</c:v>
                </c:pt>
                <c:pt idx="3">
                  <c:v>Legal</c:v>
                </c:pt>
                <c:pt idx="4">
                  <c:v>Sales/Marketing/PR</c:v>
                </c:pt>
              </c:strCache>
            </c:strRef>
          </c:cat>
          <c:val>
            <c:numRef>
              <c:f>Sheet1!$B$2:$B$6</c:f>
              <c:numCache>
                <c:formatCode>0%</c:formatCode>
                <c:ptCount val="5"/>
                <c:pt idx="0">
                  <c:v>0.23</c:v>
                </c:pt>
                <c:pt idx="1">
                  <c:v>0.1</c:v>
                </c:pt>
                <c:pt idx="2">
                  <c:v>0.09</c:v>
                </c:pt>
                <c:pt idx="3">
                  <c:v>7.0000000000000007E-2</c:v>
                </c:pt>
                <c:pt idx="4">
                  <c:v>0.1</c:v>
                </c:pt>
              </c:numCache>
            </c:numRef>
          </c:val>
          <c:extLst>
            <c:ext xmlns:c16="http://schemas.microsoft.com/office/drawing/2014/chart" uri="{C3380CC4-5D6E-409C-BE32-E72D297353CC}">
              <c16:uniqueId val="{00000000-959D-471D-B0E4-6CCECF30AFA1}"/>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Sheet1!$A$2:$A$6</c15:sqref>
                        </c15:formulaRef>
                      </c:ext>
                    </c:extLst>
                    <c:strCache>
                      <c:ptCount val="5"/>
                      <c:pt idx="0">
                        <c:v>Executive</c:v>
                      </c:pt>
                      <c:pt idx="1">
                        <c:v>Software developer &amp; IT</c:v>
                      </c:pt>
                      <c:pt idx="2">
                        <c:v>Scientist &amp; Researcher</c:v>
                      </c:pt>
                      <c:pt idx="3">
                        <c:v>Legal</c:v>
                      </c:pt>
                      <c:pt idx="4">
                        <c:v>Sales/Marketing/PR</c:v>
                      </c:pt>
                    </c:strCache>
                  </c:strRef>
                </c:cat>
                <c:val>
                  <c:numRef>
                    <c:extLst>
                      <c:ext uri="{02D57815-91ED-43cb-92C2-25804820EDAC}">
                        <c15:formulaRef>
                          <c15:sqref>Sheet1!$C$2:$C$6</c15:sqref>
                        </c15:formulaRef>
                      </c:ext>
                    </c:extLst>
                    <c:numCache>
                      <c:formatCode>General</c:formatCode>
                      <c:ptCount val="5"/>
                      <c:pt idx="0">
                        <c:v>46</c:v>
                      </c:pt>
                      <c:pt idx="1">
                        <c:v>62</c:v>
                      </c:pt>
                      <c:pt idx="2">
                        <c:v>66</c:v>
                      </c:pt>
                      <c:pt idx="3">
                        <c:v>148</c:v>
                      </c:pt>
                      <c:pt idx="4">
                        <c:v>149</c:v>
                      </c:pt>
                    </c:numCache>
                  </c:numRef>
                </c:val>
                <c:extLst>
                  <c:ext xmlns:c16="http://schemas.microsoft.com/office/drawing/2014/chart" uri="{C3380CC4-5D6E-409C-BE32-E72D297353CC}">
                    <c16:uniqueId val="{00000001-959D-471D-B0E4-6CCECF30AFA1}"/>
                  </c:ext>
                </c:extLst>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c:ext xmlns:c15="http://schemas.microsoft.com/office/drawing/2012/chart" uri="{02D57815-91ED-43cb-92C2-25804820EDAC}">
                        <c15:formulaRef>
                          <c15:sqref>Sheet1!$A$2:$A$6</c15:sqref>
                        </c15:formulaRef>
                      </c:ext>
                    </c:extLst>
                    <c:strCache>
                      <c:ptCount val="5"/>
                      <c:pt idx="0">
                        <c:v>Executive</c:v>
                      </c:pt>
                      <c:pt idx="1">
                        <c:v>Software developer &amp; IT</c:v>
                      </c:pt>
                      <c:pt idx="2">
                        <c:v>Scientist &amp; Researcher</c:v>
                      </c:pt>
                      <c:pt idx="3">
                        <c:v>Legal</c:v>
                      </c:pt>
                      <c:pt idx="4">
                        <c:v>Sales/Marketing/PR</c:v>
                      </c:pt>
                    </c:strCache>
                  </c:strRef>
                </c:cat>
                <c:val>
                  <c:numRef>
                    <c:extLst>
                      <c:ext xmlns:c15="http://schemas.microsoft.com/office/drawing/2012/chart" uri="{02D57815-91ED-43cb-92C2-25804820EDAC}">
                        <c15:formulaRef>
                          <c15:sqref>Sheet1!$D$2:$D$6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959D-471D-B0E4-6CCECF30AFA1}"/>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max val="1"/>
        </c:scaling>
        <c:delete val="1"/>
        <c:axPos val="b"/>
        <c:numFmt formatCode="0%" sourceLinked="1"/>
        <c:majorTickMark val="out"/>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8330247751881072"/>
          <c:h val="0.88904854022465585"/>
        </c:manualLayout>
      </c:layout>
      <c:barChart>
        <c:barDir val="bar"/>
        <c:grouping val="clustered"/>
        <c:varyColors val="0"/>
        <c:ser>
          <c:idx val="0"/>
          <c:order val="0"/>
          <c:tx>
            <c:strRef>
              <c:f>Sheet1!$B$1</c:f>
              <c:strCache>
                <c:ptCount val="1"/>
                <c:pt idx="0">
                  <c:v>Social</c:v>
                </c:pt>
              </c:strCache>
            </c:strRef>
          </c:tx>
          <c:spPr>
            <a:solidFill>
              <a:srgbClr val="E106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Family &amp; Parenting</c:v>
                </c:pt>
                <c:pt idx="1">
                  <c:v>Travel</c:v>
                </c:pt>
                <c:pt idx="2">
                  <c:v>Technology</c:v>
                </c:pt>
                <c:pt idx="3">
                  <c:v>Sports</c:v>
                </c:pt>
                <c:pt idx="4">
                  <c:v>Automotive</c:v>
                </c:pt>
              </c:strCache>
            </c:strRef>
          </c:cat>
          <c:val>
            <c:numRef>
              <c:f>Sheet1!$B$2:$B$6</c:f>
              <c:numCache>
                <c:formatCode>0%</c:formatCode>
                <c:ptCount val="5"/>
                <c:pt idx="0">
                  <c:v>0.08</c:v>
                </c:pt>
                <c:pt idx="1">
                  <c:v>0.02</c:v>
                </c:pt>
                <c:pt idx="2">
                  <c:v>7.0000000000000007E-2</c:v>
                </c:pt>
                <c:pt idx="3">
                  <c:v>1</c:v>
                </c:pt>
                <c:pt idx="4">
                  <c:v>1</c:v>
                </c:pt>
              </c:numCache>
            </c:numRef>
          </c:val>
          <c:extLst>
            <c:ext xmlns:c16="http://schemas.microsoft.com/office/drawing/2014/chart" uri="{C3380CC4-5D6E-409C-BE32-E72D297353CC}">
              <c16:uniqueId val="{00000000-9567-4A40-B214-8EA7E42FB0D1}"/>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Sheet1!$A$2:$A$6</c15:sqref>
                        </c15:formulaRef>
                      </c:ext>
                    </c:extLst>
                    <c:strCache>
                      <c:ptCount val="5"/>
                      <c:pt idx="0">
                        <c:v>Family &amp; Parenting</c:v>
                      </c:pt>
                      <c:pt idx="1">
                        <c:v>Travel</c:v>
                      </c:pt>
                      <c:pt idx="2">
                        <c:v>Technology</c:v>
                      </c:pt>
                      <c:pt idx="3">
                        <c:v>Sports</c:v>
                      </c:pt>
                      <c:pt idx="4">
                        <c:v>Automotive</c:v>
                      </c:pt>
                    </c:strCache>
                  </c:strRef>
                </c:cat>
                <c:val>
                  <c:numRef>
                    <c:extLst>
                      <c:ext uri="{02D57815-91ED-43cb-92C2-25804820EDAC}">
                        <c15:formulaRef>
                          <c15:sqref>Sheet1!$C$2:$C$6</c15:sqref>
                        </c15:formulaRef>
                      </c:ext>
                    </c:extLst>
                    <c:numCache>
                      <c:formatCode>General</c:formatCode>
                      <c:ptCount val="5"/>
                    </c:numCache>
                  </c:numRef>
                </c:val>
                <c:extLst>
                  <c:ext xmlns:c16="http://schemas.microsoft.com/office/drawing/2014/chart" uri="{C3380CC4-5D6E-409C-BE32-E72D297353CC}">
                    <c16:uniqueId val="{00000001-9567-4A40-B214-8EA7E42FB0D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Sheet1!$A$2:$A$6</c15:sqref>
                        </c15:formulaRef>
                      </c:ext>
                    </c:extLst>
                    <c:strCache>
                      <c:ptCount val="5"/>
                      <c:pt idx="0">
                        <c:v>Family &amp; Parenting</c:v>
                      </c:pt>
                      <c:pt idx="1">
                        <c:v>Travel</c:v>
                      </c:pt>
                      <c:pt idx="2">
                        <c:v>Technology</c:v>
                      </c:pt>
                      <c:pt idx="3">
                        <c:v>Sports</c:v>
                      </c:pt>
                      <c:pt idx="4">
                        <c:v>Automotive</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9567-4A40-B214-8EA7E42FB0D1}"/>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max val="1"/>
        </c:scaling>
        <c:delete val="1"/>
        <c:axPos val="b"/>
        <c:numFmt formatCode="0%" sourceLinked="1"/>
        <c:majorTickMark val="out"/>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46109143253718E-2"/>
          <c:y val="7.2093510201722777E-2"/>
          <c:w val="0.93323287322142923"/>
          <c:h val="0.70138808017334098"/>
        </c:manualLayout>
      </c:layout>
      <c:barChart>
        <c:barDir val="col"/>
        <c:grouping val="clustered"/>
        <c:varyColors val="0"/>
        <c:ser>
          <c:idx val="0"/>
          <c:order val="0"/>
          <c:tx>
            <c:strRef>
              <c:f>Sheet1!$B$1</c:f>
              <c:strCache>
                <c:ptCount val="1"/>
                <c:pt idx="0">
                  <c:v>Social Mentions</c:v>
                </c:pt>
              </c:strCache>
            </c:strRef>
          </c:tx>
          <c:spPr>
            <a:solidFill>
              <a:schemeClr val="bg1"/>
            </a:solidFill>
            <a:ln>
              <a:noFill/>
            </a:ln>
            <a:effectLst/>
          </c:spPr>
          <c:invertIfNegative val="0"/>
          <c:cat>
            <c:numRef>
              <c:f>Sheet1!$A$2:$A$157</c:f>
              <c:numCache>
                <c:formatCode>m/d/yyyy</c:formatCode>
                <c:ptCount val="15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44283.958333333336</c:v>
                </c:pt>
                <c:pt idx="29">
                  <c:v>44284.958333333336</c:v>
                </c:pt>
                <c:pt idx="30">
                  <c:v>44285.958333333336</c:v>
                </c:pt>
                <c:pt idx="31">
                  <c:v>44286.958333333336</c:v>
                </c:pt>
                <c:pt idx="32">
                  <c:v>44287.958333333336</c:v>
                </c:pt>
                <c:pt idx="33">
                  <c:v>44288.958333333336</c:v>
                </c:pt>
                <c:pt idx="34">
                  <c:v>44289.958333333336</c:v>
                </c:pt>
                <c:pt idx="35">
                  <c:v>44290.958333333336</c:v>
                </c:pt>
                <c:pt idx="36">
                  <c:v>44291.958333333336</c:v>
                </c:pt>
                <c:pt idx="37">
                  <c:v>44292.958333333336</c:v>
                </c:pt>
                <c:pt idx="38">
                  <c:v>44293.958333333336</c:v>
                </c:pt>
                <c:pt idx="39">
                  <c:v>44294.958333333336</c:v>
                </c:pt>
                <c:pt idx="40">
                  <c:v>44295.958333333336</c:v>
                </c:pt>
                <c:pt idx="41">
                  <c:v>44296.958333333336</c:v>
                </c:pt>
                <c:pt idx="42">
                  <c:v>44297.958333333336</c:v>
                </c:pt>
                <c:pt idx="43">
                  <c:v>44298.958333333336</c:v>
                </c:pt>
                <c:pt idx="44">
                  <c:v>44299.958333333336</c:v>
                </c:pt>
                <c:pt idx="45">
                  <c:v>44300.958333333336</c:v>
                </c:pt>
                <c:pt idx="46">
                  <c:v>44301.958333333336</c:v>
                </c:pt>
                <c:pt idx="47">
                  <c:v>44302.958333333336</c:v>
                </c:pt>
                <c:pt idx="48">
                  <c:v>44303.958333333336</c:v>
                </c:pt>
                <c:pt idx="49">
                  <c:v>44304.958333333336</c:v>
                </c:pt>
                <c:pt idx="50">
                  <c:v>44305.958333333336</c:v>
                </c:pt>
                <c:pt idx="51">
                  <c:v>44306.958333333336</c:v>
                </c:pt>
                <c:pt idx="52">
                  <c:v>44307.958333333336</c:v>
                </c:pt>
                <c:pt idx="53">
                  <c:v>44308.958333333336</c:v>
                </c:pt>
                <c:pt idx="54">
                  <c:v>44309.958333333336</c:v>
                </c:pt>
                <c:pt idx="55">
                  <c:v>44310.958333333336</c:v>
                </c:pt>
                <c:pt idx="56">
                  <c:v>44311.958333333336</c:v>
                </c:pt>
                <c:pt idx="57">
                  <c:v>44312.958333333336</c:v>
                </c:pt>
                <c:pt idx="58">
                  <c:v>44313.958333333336</c:v>
                </c:pt>
                <c:pt idx="59">
                  <c:v>44314.958333333336</c:v>
                </c:pt>
                <c:pt idx="60">
                  <c:v>44315.958333333336</c:v>
                </c:pt>
                <c:pt idx="61">
                  <c:v>44316.958333333336</c:v>
                </c:pt>
                <c:pt idx="62">
                  <c:v>44317.958333333336</c:v>
                </c:pt>
                <c:pt idx="63">
                  <c:v>44318.958333333336</c:v>
                </c:pt>
                <c:pt idx="64">
                  <c:v>44319.958333333336</c:v>
                </c:pt>
                <c:pt idx="65">
                  <c:v>44320.958333333336</c:v>
                </c:pt>
                <c:pt idx="66">
                  <c:v>44321.958333333336</c:v>
                </c:pt>
                <c:pt idx="67">
                  <c:v>44322.958333333336</c:v>
                </c:pt>
                <c:pt idx="68">
                  <c:v>44323.958333333336</c:v>
                </c:pt>
                <c:pt idx="69">
                  <c:v>44324.958333333336</c:v>
                </c:pt>
                <c:pt idx="70">
                  <c:v>44325.958333333336</c:v>
                </c:pt>
                <c:pt idx="71">
                  <c:v>44326.958333333336</c:v>
                </c:pt>
                <c:pt idx="72">
                  <c:v>44327.958333333336</c:v>
                </c:pt>
                <c:pt idx="73">
                  <c:v>44328.958333333336</c:v>
                </c:pt>
                <c:pt idx="74">
                  <c:v>44329.958333333336</c:v>
                </c:pt>
                <c:pt idx="75">
                  <c:v>44330.958333333336</c:v>
                </c:pt>
                <c:pt idx="76">
                  <c:v>44331.958333333336</c:v>
                </c:pt>
                <c:pt idx="77">
                  <c:v>44332.958333333336</c:v>
                </c:pt>
                <c:pt idx="78">
                  <c:v>44333.958333333336</c:v>
                </c:pt>
                <c:pt idx="79">
                  <c:v>44334.958333333336</c:v>
                </c:pt>
                <c:pt idx="80">
                  <c:v>44335.958333333336</c:v>
                </c:pt>
                <c:pt idx="81">
                  <c:v>44336.958333333336</c:v>
                </c:pt>
                <c:pt idx="82">
                  <c:v>44337.958333333336</c:v>
                </c:pt>
                <c:pt idx="83">
                  <c:v>44338.958333333336</c:v>
                </c:pt>
                <c:pt idx="84">
                  <c:v>44339.958333333336</c:v>
                </c:pt>
                <c:pt idx="85">
                  <c:v>44340.958333333336</c:v>
                </c:pt>
                <c:pt idx="86">
                  <c:v>44341.958333333336</c:v>
                </c:pt>
                <c:pt idx="87">
                  <c:v>44342.958333333336</c:v>
                </c:pt>
                <c:pt idx="88">
                  <c:v>44343.958333333336</c:v>
                </c:pt>
                <c:pt idx="89">
                  <c:v>44344.958333333336</c:v>
                </c:pt>
                <c:pt idx="90">
                  <c:v>44345.958333333336</c:v>
                </c:pt>
                <c:pt idx="91">
                  <c:v>44346.958333333336</c:v>
                </c:pt>
                <c:pt idx="92">
                  <c:v>44347.958333333336</c:v>
                </c:pt>
                <c:pt idx="93">
                  <c:v>44348.958333333336</c:v>
                </c:pt>
                <c:pt idx="94">
                  <c:v>44349.958333333336</c:v>
                </c:pt>
                <c:pt idx="95">
                  <c:v>44350.958333333336</c:v>
                </c:pt>
                <c:pt idx="96">
                  <c:v>44351.958333333336</c:v>
                </c:pt>
                <c:pt idx="97">
                  <c:v>44352.958333333336</c:v>
                </c:pt>
                <c:pt idx="98">
                  <c:v>44353.958333333336</c:v>
                </c:pt>
                <c:pt idx="99">
                  <c:v>44354.958333333336</c:v>
                </c:pt>
                <c:pt idx="100">
                  <c:v>44355.958333333336</c:v>
                </c:pt>
                <c:pt idx="101">
                  <c:v>44356.958333333336</c:v>
                </c:pt>
                <c:pt idx="102">
                  <c:v>44357.958333333336</c:v>
                </c:pt>
                <c:pt idx="103">
                  <c:v>44358.958333333336</c:v>
                </c:pt>
                <c:pt idx="104">
                  <c:v>44359.958333333336</c:v>
                </c:pt>
                <c:pt idx="105">
                  <c:v>44360.958333333336</c:v>
                </c:pt>
                <c:pt idx="106">
                  <c:v>44361.958333333336</c:v>
                </c:pt>
                <c:pt idx="107">
                  <c:v>44362.958333333336</c:v>
                </c:pt>
                <c:pt idx="108">
                  <c:v>44363.958333333336</c:v>
                </c:pt>
                <c:pt idx="109">
                  <c:v>44364.958333333336</c:v>
                </c:pt>
                <c:pt idx="110">
                  <c:v>44365.958333333336</c:v>
                </c:pt>
                <c:pt idx="111">
                  <c:v>44366.958333333336</c:v>
                </c:pt>
                <c:pt idx="112">
                  <c:v>44367.958333333336</c:v>
                </c:pt>
                <c:pt idx="113">
                  <c:v>44368.958333333336</c:v>
                </c:pt>
                <c:pt idx="114">
                  <c:v>44369.958333333336</c:v>
                </c:pt>
                <c:pt idx="115">
                  <c:v>44370.958333333336</c:v>
                </c:pt>
                <c:pt idx="116">
                  <c:v>44371.958333333336</c:v>
                </c:pt>
                <c:pt idx="117">
                  <c:v>44372.958333333336</c:v>
                </c:pt>
                <c:pt idx="118">
                  <c:v>44373.958333333336</c:v>
                </c:pt>
                <c:pt idx="119">
                  <c:v>44374.958333333336</c:v>
                </c:pt>
                <c:pt idx="120">
                  <c:v>44375.958333333336</c:v>
                </c:pt>
                <c:pt idx="121">
                  <c:v>44376.958333333336</c:v>
                </c:pt>
                <c:pt idx="122">
                  <c:v>44377.958333333336</c:v>
                </c:pt>
                <c:pt idx="123">
                  <c:v>44378.958333333336</c:v>
                </c:pt>
                <c:pt idx="124">
                  <c:v>44379.958333333336</c:v>
                </c:pt>
                <c:pt idx="125">
                  <c:v>44380.958333333336</c:v>
                </c:pt>
                <c:pt idx="126">
                  <c:v>44381.958333333336</c:v>
                </c:pt>
                <c:pt idx="127">
                  <c:v>44382.958333333336</c:v>
                </c:pt>
                <c:pt idx="128">
                  <c:v>44383.958333333336</c:v>
                </c:pt>
                <c:pt idx="129">
                  <c:v>44384.958333333336</c:v>
                </c:pt>
                <c:pt idx="130">
                  <c:v>44385.958333333336</c:v>
                </c:pt>
                <c:pt idx="131">
                  <c:v>44386.958333333336</c:v>
                </c:pt>
                <c:pt idx="132">
                  <c:v>44387.958333333336</c:v>
                </c:pt>
                <c:pt idx="133">
                  <c:v>44388.958333333336</c:v>
                </c:pt>
                <c:pt idx="134">
                  <c:v>44389.958333333336</c:v>
                </c:pt>
                <c:pt idx="135">
                  <c:v>44390.958333333336</c:v>
                </c:pt>
                <c:pt idx="136">
                  <c:v>44391.958333333336</c:v>
                </c:pt>
                <c:pt idx="137">
                  <c:v>44392.958333333336</c:v>
                </c:pt>
                <c:pt idx="138">
                  <c:v>44393.958333333336</c:v>
                </c:pt>
                <c:pt idx="139">
                  <c:v>44394.958333333336</c:v>
                </c:pt>
                <c:pt idx="140">
                  <c:v>44395.958333333336</c:v>
                </c:pt>
                <c:pt idx="141">
                  <c:v>44396.958333333336</c:v>
                </c:pt>
                <c:pt idx="142">
                  <c:v>44397.958333333336</c:v>
                </c:pt>
                <c:pt idx="143">
                  <c:v>44398.958333333336</c:v>
                </c:pt>
                <c:pt idx="144">
                  <c:v>44399.958333333336</c:v>
                </c:pt>
                <c:pt idx="145">
                  <c:v>44400.958333333336</c:v>
                </c:pt>
                <c:pt idx="146">
                  <c:v>44401.958333333336</c:v>
                </c:pt>
                <c:pt idx="147">
                  <c:v>44402.958333333336</c:v>
                </c:pt>
                <c:pt idx="148">
                  <c:v>44403.958333333336</c:v>
                </c:pt>
                <c:pt idx="149">
                  <c:v>44404.958333333336</c:v>
                </c:pt>
                <c:pt idx="150">
                  <c:v>44405.958333333336</c:v>
                </c:pt>
                <c:pt idx="151">
                  <c:v>44406.958333333336</c:v>
                </c:pt>
                <c:pt idx="152">
                  <c:v>44407.958333333336</c:v>
                </c:pt>
                <c:pt idx="153">
                  <c:v>44408.958333333336</c:v>
                </c:pt>
                <c:pt idx="154">
                  <c:v>44409.958333333336</c:v>
                </c:pt>
                <c:pt idx="155">
                  <c:v>44410.958333333336</c:v>
                </c:pt>
              </c:numCache>
            </c:numRef>
          </c:cat>
          <c:val>
            <c:numRef>
              <c:f>Sheet1!$B$2:$B$157</c:f>
              <c:numCache>
                <c:formatCode>General</c:formatCode>
                <c:ptCount val="156"/>
                <c:pt idx="0">
                  <c:v>47809</c:v>
                </c:pt>
                <c:pt idx="1">
                  <c:v>85672</c:v>
                </c:pt>
                <c:pt idx="2">
                  <c:v>75631</c:v>
                </c:pt>
                <c:pt idx="3">
                  <c:v>75183</c:v>
                </c:pt>
                <c:pt idx="4">
                  <c:v>78772</c:v>
                </c:pt>
                <c:pt idx="5">
                  <c:v>41768</c:v>
                </c:pt>
                <c:pt idx="6">
                  <c:v>40823</c:v>
                </c:pt>
                <c:pt idx="7">
                  <c:v>53246</c:v>
                </c:pt>
                <c:pt idx="8">
                  <c:v>45195</c:v>
                </c:pt>
                <c:pt idx="9">
                  <c:v>59327</c:v>
                </c:pt>
                <c:pt idx="10">
                  <c:v>66343</c:v>
                </c:pt>
                <c:pt idx="11">
                  <c:v>112459</c:v>
                </c:pt>
                <c:pt idx="12">
                  <c:v>133752</c:v>
                </c:pt>
                <c:pt idx="13">
                  <c:v>102206</c:v>
                </c:pt>
                <c:pt idx="14">
                  <c:v>60011</c:v>
                </c:pt>
                <c:pt idx="15">
                  <c:v>48331</c:v>
                </c:pt>
                <c:pt idx="16">
                  <c:v>46527</c:v>
                </c:pt>
                <c:pt idx="17">
                  <c:v>59719</c:v>
                </c:pt>
                <c:pt idx="18">
                  <c:v>59669</c:v>
                </c:pt>
                <c:pt idx="19">
                  <c:v>42657</c:v>
                </c:pt>
                <c:pt idx="20">
                  <c:v>54850</c:v>
                </c:pt>
                <c:pt idx="21">
                  <c:v>86255</c:v>
                </c:pt>
                <c:pt idx="22">
                  <c:v>69474</c:v>
                </c:pt>
                <c:pt idx="23">
                  <c:v>68213</c:v>
                </c:pt>
                <c:pt idx="24">
                  <c:v>100216</c:v>
                </c:pt>
                <c:pt idx="25">
                  <c:v>152885</c:v>
                </c:pt>
                <c:pt idx="26">
                  <c:v>205680</c:v>
                </c:pt>
                <c:pt idx="27">
                  <c:v>320576</c:v>
                </c:pt>
                <c:pt idx="28">
                  <c:v>108428</c:v>
                </c:pt>
                <c:pt idx="29">
                  <c:v>75123</c:v>
                </c:pt>
                <c:pt idx="30">
                  <c:v>53171</c:v>
                </c:pt>
                <c:pt idx="31">
                  <c:v>49487</c:v>
                </c:pt>
                <c:pt idx="32">
                  <c:v>45783</c:v>
                </c:pt>
                <c:pt idx="33">
                  <c:v>40677</c:v>
                </c:pt>
                <c:pt idx="34">
                  <c:v>38396</c:v>
                </c:pt>
                <c:pt idx="35">
                  <c:v>39873</c:v>
                </c:pt>
                <c:pt idx="36">
                  <c:v>42662</c:v>
                </c:pt>
                <c:pt idx="37">
                  <c:v>45562</c:v>
                </c:pt>
                <c:pt idx="38">
                  <c:v>51719</c:v>
                </c:pt>
                <c:pt idx="39">
                  <c:v>42094</c:v>
                </c:pt>
                <c:pt idx="40">
                  <c:v>37576</c:v>
                </c:pt>
                <c:pt idx="41">
                  <c:v>40858</c:v>
                </c:pt>
                <c:pt idx="42">
                  <c:v>47934</c:v>
                </c:pt>
                <c:pt idx="43">
                  <c:v>47844</c:v>
                </c:pt>
                <c:pt idx="44">
                  <c:v>44356</c:v>
                </c:pt>
                <c:pt idx="45">
                  <c:v>76495</c:v>
                </c:pt>
                <c:pt idx="46">
                  <c:v>99085</c:v>
                </c:pt>
                <c:pt idx="47">
                  <c:v>137361</c:v>
                </c:pt>
                <c:pt idx="48">
                  <c:v>294418</c:v>
                </c:pt>
                <c:pt idx="49">
                  <c:v>91803</c:v>
                </c:pt>
                <c:pt idx="50">
                  <c:v>65429</c:v>
                </c:pt>
                <c:pt idx="51">
                  <c:v>53508</c:v>
                </c:pt>
                <c:pt idx="52">
                  <c:v>47376</c:v>
                </c:pt>
                <c:pt idx="53">
                  <c:v>45979</c:v>
                </c:pt>
                <c:pt idx="54">
                  <c:v>47311</c:v>
                </c:pt>
                <c:pt idx="55">
                  <c:v>37627</c:v>
                </c:pt>
                <c:pt idx="56">
                  <c:v>65212</c:v>
                </c:pt>
                <c:pt idx="57">
                  <c:v>56191</c:v>
                </c:pt>
                <c:pt idx="58">
                  <c:v>70826</c:v>
                </c:pt>
                <c:pt idx="59">
                  <c:v>63142</c:v>
                </c:pt>
                <c:pt idx="60">
                  <c:v>89034</c:v>
                </c:pt>
                <c:pt idx="61">
                  <c:v>122274</c:v>
                </c:pt>
                <c:pt idx="62">
                  <c:v>175742</c:v>
                </c:pt>
                <c:pt idx="63">
                  <c:v>70389</c:v>
                </c:pt>
                <c:pt idx="64">
                  <c:v>52296</c:v>
                </c:pt>
                <c:pt idx="65">
                  <c:v>80279</c:v>
                </c:pt>
                <c:pt idx="66">
                  <c:v>70479</c:v>
                </c:pt>
                <c:pt idx="67">
                  <c:v>90838</c:v>
                </c:pt>
                <c:pt idx="68">
                  <c:v>142205</c:v>
                </c:pt>
                <c:pt idx="69">
                  <c:v>175038</c:v>
                </c:pt>
                <c:pt idx="70">
                  <c:v>73148</c:v>
                </c:pt>
                <c:pt idx="71">
                  <c:v>60001</c:v>
                </c:pt>
                <c:pt idx="72">
                  <c:v>57473</c:v>
                </c:pt>
                <c:pt idx="73">
                  <c:v>55709</c:v>
                </c:pt>
                <c:pt idx="74">
                  <c:v>72806</c:v>
                </c:pt>
                <c:pt idx="75">
                  <c:v>50422</c:v>
                </c:pt>
                <c:pt idx="76">
                  <c:v>55628</c:v>
                </c:pt>
                <c:pt idx="77">
                  <c:v>65011</c:v>
                </c:pt>
                <c:pt idx="78">
                  <c:v>61051</c:v>
                </c:pt>
                <c:pt idx="79">
                  <c:v>79616</c:v>
                </c:pt>
                <c:pt idx="80">
                  <c:v>103156</c:v>
                </c:pt>
                <c:pt idx="81">
                  <c:v>68032</c:v>
                </c:pt>
                <c:pt idx="82">
                  <c:v>149297</c:v>
                </c:pt>
                <c:pt idx="83">
                  <c:v>295488</c:v>
                </c:pt>
                <c:pt idx="84">
                  <c:v>93044</c:v>
                </c:pt>
                <c:pt idx="85">
                  <c:v>69680</c:v>
                </c:pt>
                <c:pt idx="86">
                  <c:v>54754</c:v>
                </c:pt>
                <c:pt idx="87">
                  <c:v>52719</c:v>
                </c:pt>
                <c:pt idx="88">
                  <c:v>49608</c:v>
                </c:pt>
                <c:pt idx="89">
                  <c:v>42019</c:v>
                </c:pt>
                <c:pt idx="90">
                  <c:v>43577</c:v>
                </c:pt>
                <c:pt idx="91">
                  <c:v>48361</c:v>
                </c:pt>
                <c:pt idx="92">
                  <c:v>50306</c:v>
                </c:pt>
                <c:pt idx="93">
                  <c:v>52739</c:v>
                </c:pt>
                <c:pt idx="94">
                  <c:v>54885</c:v>
                </c:pt>
                <c:pt idx="95">
                  <c:v>90466</c:v>
                </c:pt>
                <c:pt idx="96">
                  <c:v>152950</c:v>
                </c:pt>
                <c:pt idx="97">
                  <c:v>390609</c:v>
                </c:pt>
                <c:pt idx="98">
                  <c:v>98141</c:v>
                </c:pt>
                <c:pt idx="99">
                  <c:v>68957</c:v>
                </c:pt>
                <c:pt idx="100">
                  <c:v>59910</c:v>
                </c:pt>
                <c:pt idx="101">
                  <c:v>53116</c:v>
                </c:pt>
                <c:pt idx="102">
                  <c:v>47306</c:v>
                </c:pt>
                <c:pt idx="103">
                  <c:v>43200</c:v>
                </c:pt>
                <c:pt idx="104">
                  <c:v>50543</c:v>
                </c:pt>
                <c:pt idx="105">
                  <c:v>49442</c:v>
                </c:pt>
                <c:pt idx="106">
                  <c:v>53231</c:v>
                </c:pt>
                <c:pt idx="107">
                  <c:v>56267</c:v>
                </c:pt>
                <c:pt idx="108">
                  <c:v>58081</c:v>
                </c:pt>
                <c:pt idx="109">
                  <c:v>72570</c:v>
                </c:pt>
                <c:pt idx="110">
                  <c:v>110383</c:v>
                </c:pt>
                <c:pt idx="111">
                  <c:v>225576</c:v>
                </c:pt>
                <c:pt idx="112">
                  <c:v>102498</c:v>
                </c:pt>
                <c:pt idx="113">
                  <c:v>63740</c:v>
                </c:pt>
                <c:pt idx="114">
                  <c:v>57041</c:v>
                </c:pt>
                <c:pt idx="115">
                  <c:v>70258</c:v>
                </c:pt>
                <c:pt idx="116">
                  <c:v>108172</c:v>
                </c:pt>
                <c:pt idx="117">
                  <c:v>134662</c:v>
                </c:pt>
                <c:pt idx="118">
                  <c:v>177516</c:v>
                </c:pt>
                <c:pt idx="119">
                  <c:v>72922</c:v>
                </c:pt>
                <c:pt idx="120">
                  <c:v>55076</c:v>
                </c:pt>
                <c:pt idx="121">
                  <c:v>50789</c:v>
                </c:pt>
                <c:pt idx="122">
                  <c:v>62870</c:v>
                </c:pt>
                <c:pt idx="123">
                  <c:v>83084</c:v>
                </c:pt>
                <c:pt idx="124">
                  <c:v>187205</c:v>
                </c:pt>
                <c:pt idx="125">
                  <c:v>230943</c:v>
                </c:pt>
                <c:pt idx="126">
                  <c:v>81661</c:v>
                </c:pt>
                <c:pt idx="127">
                  <c:v>82058</c:v>
                </c:pt>
                <c:pt idx="128">
                  <c:v>67690</c:v>
                </c:pt>
                <c:pt idx="129">
                  <c:v>63981</c:v>
                </c:pt>
                <c:pt idx="130">
                  <c:v>59920</c:v>
                </c:pt>
                <c:pt idx="131">
                  <c:v>51095</c:v>
                </c:pt>
                <c:pt idx="132">
                  <c:v>51402</c:v>
                </c:pt>
                <c:pt idx="133">
                  <c:v>59734</c:v>
                </c:pt>
                <c:pt idx="134">
                  <c:v>72625</c:v>
                </c:pt>
                <c:pt idx="135">
                  <c:v>70052</c:v>
                </c:pt>
                <c:pt idx="136">
                  <c:v>112800</c:v>
                </c:pt>
                <c:pt idx="137">
                  <c:v>156916</c:v>
                </c:pt>
                <c:pt idx="138">
                  <c:v>172058</c:v>
                </c:pt>
                <c:pt idx="139">
                  <c:v>452449</c:v>
                </c:pt>
                <c:pt idx="140">
                  <c:v>174435</c:v>
                </c:pt>
                <c:pt idx="141">
                  <c:v>108222</c:v>
                </c:pt>
                <c:pt idx="142">
                  <c:v>75666</c:v>
                </c:pt>
                <c:pt idx="143">
                  <c:v>63102</c:v>
                </c:pt>
                <c:pt idx="144">
                  <c:v>60664</c:v>
                </c:pt>
                <c:pt idx="145">
                  <c:v>50728</c:v>
                </c:pt>
                <c:pt idx="146">
                  <c:v>47904</c:v>
                </c:pt>
                <c:pt idx="147">
                  <c:v>53136</c:v>
                </c:pt>
                <c:pt idx="148">
                  <c:v>67394</c:v>
                </c:pt>
                <c:pt idx="149">
                  <c:v>63981</c:v>
                </c:pt>
                <c:pt idx="150">
                  <c:v>83993</c:v>
                </c:pt>
                <c:pt idx="151">
                  <c:v>91944</c:v>
                </c:pt>
                <c:pt idx="152">
                  <c:v>159951</c:v>
                </c:pt>
                <c:pt idx="153">
                  <c:v>545504</c:v>
                </c:pt>
                <c:pt idx="154">
                  <c:v>160650</c:v>
                </c:pt>
                <c:pt idx="155">
                  <c:v>50276</c:v>
                </c:pt>
              </c:numCache>
            </c:numRef>
          </c:val>
          <c:extLst>
            <c:ext xmlns:c16="http://schemas.microsoft.com/office/drawing/2014/chart" uri="{C3380CC4-5D6E-409C-BE32-E72D297353CC}">
              <c16:uniqueId val="{00000000-B6F1-4C7E-A64A-DE7B69A14F4D}"/>
            </c:ext>
          </c:extLst>
        </c:ser>
        <c:dLbls>
          <c:showLegendKey val="0"/>
          <c:showVal val="0"/>
          <c:showCatName val="0"/>
          <c:showSerName val="0"/>
          <c:showPercent val="0"/>
          <c:showBubbleSize val="0"/>
        </c:dLbls>
        <c:gapWidth val="150"/>
        <c:axId val="1932401119"/>
        <c:axId val="1932400287"/>
      </c:barChart>
      <c:lineChart>
        <c:grouping val="standard"/>
        <c:varyColors val="0"/>
        <c:ser>
          <c:idx val="1"/>
          <c:order val="1"/>
          <c:tx>
            <c:strRef>
              <c:f>Sheet1!$C$1</c:f>
              <c:strCache>
                <c:ptCount val="1"/>
                <c:pt idx="0">
                  <c:v>Traditional Media</c:v>
                </c:pt>
              </c:strCache>
            </c:strRef>
          </c:tx>
          <c:spPr>
            <a:ln w="19050" cap="rnd">
              <a:solidFill>
                <a:srgbClr val="E10600"/>
              </a:solidFill>
              <a:round/>
            </a:ln>
            <a:effectLst/>
          </c:spPr>
          <c:marker>
            <c:symbol val="none"/>
          </c:marker>
          <c:cat>
            <c:numRef>
              <c:f>Sheet1!$A$2:$A$157</c:f>
              <c:numCache>
                <c:formatCode>m/d/yyyy</c:formatCode>
                <c:ptCount val="15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44283.958333333336</c:v>
                </c:pt>
                <c:pt idx="29">
                  <c:v>44284.958333333336</c:v>
                </c:pt>
                <c:pt idx="30">
                  <c:v>44285.958333333336</c:v>
                </c:pt>
                <c:pt idx="31">
                  <c:v>44286.958333333336</c:v>
                </c:pt>
                <c:pt idx="32">
                  <c:v>44287.958333333336</c:v>
                </c:pt>
                <c:pt idx="33">
                  <c:v>44288.958333333336</c:v>
                </c:pt>
                <c:pt idx="34">
                  <c:v>44289.958333333336</c:v>
                </c:pt>
                <c:pt idx="35">
                  <c:v>44290.958333333336</c:v>
                </c:pt>
                <c:pt idx="36">
                  <c:v>44291.958333333336</c:v>
                </c:pt>
                <c:pt idx="37">
                  <c:v>44292.958333333336</c:v>
                </c:pt>
                <c:pt idx="38">
                  <c:v>44293.958333333336</c:v>
                </c:pt>
                <c:pt idx="39">
                  <c:v>44294.958333333336</c:v>
                </c:pt>
                <c:pt idx="40">
                  <c:v>44295.958333333336</c:v>
                </c:pt>
                <c:pt idx="41">
                  <c:v>44296.958333333336</c:v>
                </c:pt>
                <c:pt idx="42">
                  <c:v>44297.958333333336</c:v>
                </c:pt>
                <c:pt idx="43">
                  <c:v>44298.958333333336</c:v>
                </c:pt>
                <c:pt idx="44">
                  <c:v>44299.958333333336</c:v>
                </c:pt>
                <c:pt idx="45">
                  <c:v>44300.958333333336</c:v>
                </c:pt>
                <c:pt idx="46">
                  <c:v>44301.958333333336</c:v>
                </c:pt>
                <c:pt idx="47">
                  <c:v>44302.958333333336</c:v>
                </c:pt>
                <c:pt idx="48">
                  <c:v>44303.958333333336</c:v>
                </c:pt>
                <c:pt idx="49">
                  <c:v>44304.958333333336</c:v>
                </c:pt>
                <c:pt idx="50">
                  <c:v>44305.958333333336</c:v>
                </c:pt>
                <c:pt idx="51">
                  <c:v>44306.958333333336</c:v>
                </c:pt>
                <c:pt idx="52">
                  <c:v>44307.958333333336</c:v>
                </c:pt>
                <c:pt idx="53">
                  <c:v>44308.958333333336</c:v>
                </c:pt>
                <c:pt idx="54">
                  <c:v>44309.958333333336</c:v>
                </c:pt>
                <c:pt idx="55">
                  <c:v>44310.958333333336</c:v>
                </c:pt>
                <c:pt idx="56">
                  <c:v>44311.958333333336</c:v>
                </c:pt>
                <c:pt idx="57">
                  <c:v>44312.958333333336</c:v>
                </c:pt>
                <c:pt idx="58">
                  <c:v>44313.958333333336</c:v>
                </c:pt>
                <c:pt idx="59">
                  <c:v>44314.958333333336</c:v>
                </c:pt>
                <c:pt idx="60">
                  <c:v>44315.958333333336</c:v>
                </c:pt>
                <c:pt idx="61">
                  <c:v>44316.958333333336</c:v>
                </c:pt>
                <c:pt idx="62">
                  <c:v>44317.958333333336</c:v>
                </c:pt>
                <c:pt idx="63">
                  <c:v>44318.958333333336</c:v>
                </c:pt>
                <c:pt idx="64">
                  <c:v>44319.958333333336</c:v>
                </c:pt>
                <c:pt idx="65">
                  <c:v>44320.958333333336</c:v>
                </c:pt>
                <c:pt idx="66">
                  <c:v>44321.958333333336</c:v>
                </c:pt>
                <c:pt idx="67">
                  <c:v>44322.958333333336</c:v>
                </c:pt>
                <c:pt idx="68">
                  <c:v>44323.958333333336</c:v>
                </c:pt>
                <c:pt idx="69">
                  <c:v>44324.958333333336</c:v>
                </c:pt>
                <c:pt idx="70">
                  <c:v>44325.958333333336</c:v>
                </c:pt>
                <c:pt idx="71">
                  <c:v>44326.958333333336</c:v>
                </c:pt>
                <c:pt idx="72">
                  <c:v>44327.958333333336</c:v>
                </c:pt>
                <c:pt idx="73">
                  <c:v>44328.958333333336</c:v>
                </c:pt>
                <c:pt idx="74">
                  <c:v>44329.958333333336</c:v>
                </c:pt>
                <c:pt idx="75">
                  <c:v>44330.958333333336</c:v>
                </c:pt>
                <c:pt idx="76">
                  <c:v>44331.958333333336</c:v>
                </c:pt>
                <c:pt idx="77">
                  <c:v>44332.958333333336</c:v>
                </c:pt>
                <c:pt idx="78">
                  <c:v>44333.958333333336</c:v>
                </c:pt>
                <c:pt idx="79">
                  <c:v>44334.958333333336</c:v>
                </c:pt>
                <c:pt idx="80">
                  <c:v>44335.958333333336</c:v>
                </c:pt>
                <c:pt idx="81">
                  <c:v>44336.958333333336</c:v>
                </c:pt>
                <c:pt idx="82">
                  <c:v>44337.958333333336</c:v>
                </c:pt>
                <c:pt idx="83">
                  <c:v>44338.958333333336</c:v>
                </c:pt>
                <c:pt idx="84">
                  <c:v>44339.958333333336</c:v>
                </c:pt>
                <c:pt idx="85">
                  <c:v>44340.958333333336</c:v>
                </c:pt>
                <c:pt idx="86">
                  <c:v>44341.958333333336</c:v>
                </c:pt>
                <c:pt idx="87">
                  <c:v>44342.958333333336</c:v>
                </c:pt>
                <c:pt idx="88">
                  <c:v>44343.958333333336</c:v>
                </c:pt>
                <c:pt idx="89">
                  <c:v>44344.958333333336</c:v>
                </c:pt>
                <c:pt idx="90">
                  <c:v>44345.958333333336</c:v>
                </c:pt>
                <c:pt idx="91">
                  <c:v>44346.958333333336</c:v>
                </c:pt>
                <c:pt idx="92">
                  <c:v>44347.958333333336</c:v>
                </c:pt>
                <c:pt idx="93">
                  <c:v>44348.958333333336</c:v>
                </c:pt>
                <c:pt idx="94">
                  <c:v>44349.958333333336</c:v>
                </c:pt>
                <c:pt idx="95">
                  <c:v>44350.958333333336</c:v>
                </c:pt>
                <c:pt idx="96">
                  <c:v>44351.958333333336</c:v>
                </c:pt>
                <c:pt idx="97">
                  <c:v>44352.958333333336</c:v>
                </c:pt>
                <c:pt idx="98">
                  <c:v>44353.958333333336</c:v>
                </c:pt>
                <c:pt idx="99">
                  <c:v>44354.958333333336</c:v>
                </c:pt>
                <c:pt idx="100">
                  <c:v>44355.958333333336</c:v>
                </c:pt>
                <c:pt idx="101">
                  <c:v>44356.958333333336</c:v>
                </c:pt>
                <c:pt idx="102">
                  <c:v>44357.958333333336</c:v>
                </c:pt>
                <c:pt idx="103">
                  <c:v>44358.958333333336</c:v>
                </c:pt>
                <c:pt idx="104">
                  <c:v>44359.958333333336</c:v>
                </c:pt>
                <c:pt idx="105">
                  <c:v>44360.958333333336</c:v>
                </c:pt>
                <c:pt idx="106">
                  <c:v>44361.958333333336</c:v>
                </c:pt>
                <c:pt idx="107">
                  <c:v>44362.958333333336</c:v>
                </c:pt>
                <c:pt idx="108">
                  <c:v>44363.958333333336</c:v>
                </c:pt>
                <c:pt idx="109">
                  <c:v>44364.958333333336</c:v>
                </c:pt>
                <c:pt idx="110">
                  <c:v>44365.958333333336</c:v>
                </c:pt>
                <c:pt idx="111">
                  <c:v>44366.958333333336</c:v>
                </c:pt>
                <c:pt idx="112">
                  <c:v>44367.958333333336</c:v>
                </c:pt>
                <c:pt idx="113">
                  <c:v>44368.958333333336</c:v>
                </c:pt>
                <c:pt idx="114">
                  <c:v>44369.958333333336</c:v>
                </c:pt>
                <c:pt idx="115">
                  <c:v>44370.958333333336</c:v>
                </c:pt>
                <c:pt idx="116">
                  <c:v>44371.958333333336</c:v>
                </c:pt>
                <c:pt idx="117">
                  <c:v>44372.958333333336</c:v>
                </c:pt>
                <c:pt idx="118">
                  <c:v>44373.958333333336</c:v>
                </c:pt>
                <c:pt idx="119">
                  <c:v>44374.958333333336</c:v>
                </c:pt>
                <c:pt idx="120">
                  <c:v>44375.958333333336</c:v>
                </c:pt>
                <c:pt idx="121">
                  <c:v>44376.958333333336</c:v>
                </c:pt>
                <c:pt idx="122">
                  <c:v>44377.958333333336</c:v>
                </c:pt>
                <c:pt idx="123">
                  <c:v>44378.958333333336</c:v>
                </c:pt>
                <c:pt idx="124">
                  <c:v>44379.958333333336</c:v>
                </c:pt>
                <c:pt idx="125">
                  <c:v>44380.958333333336</c:v>
                </c:pt>
                <c:pt idx="126">
                  <c:v>44381.958333333336</c:v>
                </c:pt>
                <c:pt idx="127">
                  <c:v>44382.958333333336</c:v>
                </c:pt>
                <c:pt idx="128">
                  <c:v>44383.958333333336</c:v>
                </c:pt>
                <c:pt idx="129">
                  <c:v>44384.958333333336</c:v>
                </c:pt>
                <c:pt idx="130">
                  <c:v>44385.958333333336</c:v>
                </c:pt>
                <c:pt idx="131">
                  <c:v>44386.958333333336</c:v>
                </c:pt>
                <c:pt idx="132">
                  <c:v>44387.958333333336</c:v>
                </c:pt>
                <c:pt idx="133">
                  <c:v>44388.958333333336</c:v>
                </c:pt>
                <c:pt idx="134">
                  <c:v>44389.958333333336</c:v>
                </c:pt>
                <c:pt idx="135">
                  <c:v>44390.958333333336</c:v>
                </c:pt>
                <c:pt idx="136">
                  <c:v>44391.958333333336</c:v>
                </c:pt>
                <c:pt idx="137">
                  <c:v>44392.958333333336</c:v>
                </c:pt>
                <c:pt idx="138">
                  <c:v>44393.958333333336</c:v>
                </c:pt>
                <c:pt idx="139">
                  <c:v>44394.958333333336</c:v>
                </c:pt>
                <c:pt idx="140">
                  <c:v>44395.958333333336</c:v>
                </c:pt>
                <c:pt idx="141">
                  <c:v>44396.958333333336</c:v>
                </c:pt>
                <c:pt idx="142">
                  <c:v>44397.958333333336</c:v>
                </c:pt>
                <c:pt idx="143">
                  <c:v>44398.958333333336</c:v>
                </c:pt>
                <c:pt idx="144">
                  <c:v>44399.958333333336</c:v>
                </c:pt>
                <c:pt idx="145">
                  <c:v>44400.958333333336</c:v>
                </c:pt>
                <c:pt idx="146">
                  <c:v>44401.958333333336</c:v>
                </c:pt>
                <c:pt idx="147">
                  <c:v>44402.958333333336</c:v>
                </c:pt>
                <c:pt idx="148">
                  <c:v>44403.958333333336</c:v>
                </c:pt>
                <c:pt idx="149">
                  <c:v>44404.958333333336</c:v>
                </c:pt>
                <c:pt idx="150">
                  <c:v>44405.958333333336</c:v>
                </c:pt>
                <c:pt idx="151">
                  <c:v>44406.958333333336</c:v>
                </c:pt>
                <c:pt idx="152">
                  <c:v>44407.958333333336</c:v>
                </c:pt>
                <c:pt idx="153">
                  <c:v>44408.958333333336</c:v>
                </c:pt>
                <c:pt idx="154">
                  <c:v>44409.958333333336</c:v>
                </c:pt>
                <c:pt idx="155">
                  <c:v>44410.958333333336</c:v>
                </c:pt>
              </c:numCache>
            </c:numRef>
          </c:cat>
          <c:val>
            <c:numRef>
              <c:f>Sheet1!$C$2:$C$157</c:f>
              <c:numCache>
                <c:formatCode>General</c:formatCode>
                <c:ptCount val="156"/>
                <c:pt idx="0">
                  <c:v>5648</c:v>
                </c:pt>
                <c:pt idx="1">
                  <c:v>8832</c:v>
                </c:pt>
                <c:pt idx="2">
                  <c:v>7710</c:v>
                </c:pt>
                <c:pt idx="3">
                  <c:v>7353</c:v>
                </c:pt>
                <c:pt idx="4">
                  <c:v>7460</c:v>
                </c:pt>
                <c:pt idx="5">
                  <c:v>3955</c:v>
                </c:pt>
                <c:pt idx="6">
                  <c:v>3236</c:v>
                </c:pt>
                <c:pt idx="7">
                  <c:v>5203</c:v>
                </c:pt>
                <c:pt idx="8">
                  <c:v>4886</c:v>
                </c:pt>
                <c:pt idx="9">
                  <c:v>5629</c:v>
                </c:pt>
                <c:pt idx="10">
                  <c:v>5627</c:v>
                </c:pt>
                <c:pt idx="11">
                  <c:v>7687</c:v>
                </c:pt>
                <c:pt idx="12">
                  <c:v>8240</c:v>
                </c:pt>
                <c:pt idx="13">
                  <c:v>8487</c:v>
                </c:pt>
                <c:pt idx="14">
                  <c:v>6306</c:v>
                </c:pt>
                <c:pt idx="15">
                  <c:v>5178</c:v>
                </c:pt>
                <c:pt idx="16">
                  <c:v>5258</c:v>
                </c:pt>
                <c:pt idx="17">
                  <c:v>5360</c:v>
                </c:pt>
                <c:pt idx="18">
                  <c:v>5387</c:v>
                </c:pt>
                <c:pt idx="19">
                  <c:v>4038</c:v>
                </c:pt>
                <c:pt idx="20">
                  <c:v>4044</c:v>
                </c:pt>
                <c:pt idx="21">
                  <c:v>7024</c:v>
                </c:pt>
                <c:pt idx="22">
                  <c:v>7714</c:v>
                </c:pt>
                <c:pt idx="23">
                  <c:v>7445</c:v>
                </c:pt>
                <c:pt idx="24">
                  <c:v>9255</c:v>
                </c:pt>
                <c:pt idx="25">
                  <c:v>11883</c:v>
                </c:pt>
                <c:pt idx="26">
                  <c:v>10600</c:v>
                </c:pt>
                <c:pt idx="27">
                  <c:v>12603</c:v>
                </c:pt>
                <c:pt idx="28">
                  <c:v>10011</c:v>
                </c:pt>
                <c:pt idx="29">
                  <c:v>6476</c:v>
                </c:pt>
                <c:pt idx="30">
                  <c:v>5546</c:v>
                </c:pt>
                <c:pt idx="31">
                  <c:v>5035</c:v>
                </c:pt>
                <c:pt idx="32">
                  <c:v>3728</c:v>
                </c:pt>
                <c:pt idx="33">
                  <c:v>3011</c:v>
                </c:pt>
                <c:pt idx="34">
                  <c:v>2788</c:v>
                </c:pt>
                <c:pt idx="35">
                  <c:v>3685</c:v>
                </c:pt>
                <c:pt idx="36">
                  <c:v>3974</c:v>
                </c:pt>
                <c:pt idx="37">
                  <c:v>4342</c:v>
                </c:pt>
                <c:pt idx="38">
                  <c:v>4535</c:v>
                </c:pt>
                <c:pt idx="39">
                  <c:v>4386</c:v>
                </c:pt>
                <c:pt idx="40">
                  <c:v>3657</c:v>
                </c:pt>
                <c:pt idx="41">
                  <c:v>3283</c:v>
                </c:pt>
                <c:pt idx="42">
                  <c:v>4785</c:v>
                </c:pt>
                <c:pt idx="43">
                  <c:v>5123</c:v>
                </c:pt>
                <c:pt idx="44">
                  <c:v>5346</c:v>
                </c:pt>
                <c:pt idx="45">
                  <c:v>8127</c:v>
                </c:pt>
                <c:pt idx="46">
                  <c:v>8816</c:v>
                </c:pt>
                <c:pt idx="47">
                  <c:v>8263</c:v>
                </c:pt>
                <c:pt idx="48">
                  <c:v>10785</c:v>
                </c:pt>
                <c:pt idx="49">
                  <c:v>7761</c:v>
                </c:pt>
                <c:pt idx="50">
                  <c:v>5233</c:v>
                </c:pt>
                <c:pt idx="51">
                  <c:v>5148</c:v>
                </c:pt>
                <c:pt idx="52">
                  <c:v>4671</c:v>
                </c:pt>
                <c:pt idx="53">
                  <c:v>4851</c:v>
                </c:pt>
                <c:pt idx="54">
                  <c:v>4053</c:v>
                </c:pt>
                <c:pt idx="55">
                  <c:v>3510</c:v>
                </c:pt>
                <c:pt idx="56">
                  <c:v>6072</c:v>
                </c:pt>
                <c:pt idx="57">
                  <c:v>6193</c:v>
                </c:pt>
                <c:pt idx="58">
                  <c:v>8393</c:v>
                </c:pt>
                <c:pt idx="59">
                  <c:v>9099</c:v>
                </c:pt>
                <c:pt idx="60">
                  <c:v>12057</c:v>
                </c:pt>
                <c:pt idx="61">
                  <c:v>10262</c:v>
                </c:pt>
                <c:pt idx="62">
                  <c:v>12312</c:v>
                </c:pt>
                <c:pt idx="63">
                  <c:v>9743</c:v>
                </c:pt>
                <c:pt idx="64">
                  <c:v>7516</c:v>
                </c:pt>
                <c:pt idx="65">
                  <c:v>9612</c:v>
                </c:pt>
                <c:pt idx="66">
                  <c:v>10814</c:v>
                </c:pt>
                <c:pt idx="67">
                  <c:v>11409</c:v>
                </c:pt>
                <c:pt idx="68">
                  <c:v>11663</c:v>
                </c:pt>
                <c:pt idx="69">
                  <c:v>12066</c:v>
                </c:pt>
                <c:pt idx="70">
                  <c:v>10769</c:v>
                </c:pt>
                <c:pt idx="71">
                  <c:v>8644</c:v>
                </c:pt>
                <c:pt idx="72">
                  <c:v>7358</c:v>
                </c:pt>
                <c:pt idx="73">
                  <c:v>8027</c:v>
                </c:pt>
                <c:pt idx="74">
                  <c:v>9620</c:v>
                </c:pt>
                <c:pt idx="75">
                  <c:v>6835</c:v>
                </c:pt>
                <c:pt idx="76">
                  <c:v>6182</c:v>
                </c:pt>
                <c:pt idx="77">
                  <c:v>7958</c:v>
                </c:pt>
                <c:pt idx="78">
                  <c:v>9125</c:v>
                </c:pt>
                <c:pt idx="79">
                  <c:v>10770</c:v>
                </c:pt>
                <c:pt idx="80">
                  <c:v>11394</c:v>
                </c:pt>
                <c:pt idx="81">
                  <c:v>9344</c:v>
                </c:pt>
                <c:pt idx="82">
                  <c:v>9474</c:v>
                </c:pt>
                <c:pt idx="83">
                  <c:v>13005</c:v>
                </c:pt>
                <c:pt idx="84">
                  <c:v>14358</c:v>
                </c:pt>
                <c:pt idx="85">
                  <c:v>9132</c:v>
                </c:pt>
                <c:pt idx="86">
                  <c:v>7626</c:v>
                </c:pt>
                <c:pt idx="87">
                  <c:v>7931</c:v>
                </c:pt>
                <c:pt idx="88">
                  <c:v>7462</c:v>
                </c:pt>
                <c:pt idx="89">
                  <c:v>6304</c:v>
                </c:pt>
                <c:pt idx="90">
                  <c:v>6389</c:v>
                </c:pt>
                <c:pt idx="91">
                  <c:v>7514</c:v>
                </c:pt>
                <c:pt idx="92">
                  <c:v>6932</c:v>
                </c:pt>
                <c:pt idx="93">
                  <c:v>7575</c:v>
                </c:pt>
                <c:pt idx="94">
                  <c:v>8169</c:v>
                </c:pt>
                <c:pt idx="95">
                  <c:v>9781</c:v>
                </c:pt>
                <c:pt idx="96">
                  <c:v>10767</c:v>
                </c:pt>
                <c:pt idx="97">
                  <c:v>12564</c:v>
                </c:pt>
                <c:pt idx="98">
                  <c:v>9456</c:v>
                </c:pt>
                <c:pt idx="99">
                  <c:v>6636</c:v>
                </c:pt>
                <c:pt idx="100">
                  <c:v>7611</c:v>
                </c:pt>
                <c:pt idx="101">
                  <c:v>6929</c:v>
                </c:pt>
                <c:pt idx="102">
                  <c:v>6741</c:v>
                </c:pt>
                <c:pt idx="103">
                  <c:v>5638</c:v>
                </c:pt>
                <c:pt idx="104">
                  <c:v>5825</c:v>
                </c:pt>
                <c:pt idx="105">
                  <c:v>7432</c:v>
                </c:pt>
                <c:pt idx="106">
                  <c:v>6989</c:v>
                </c:pt>
                <c:pt idx="107">
                  <c:v>8397</c:v>
                </c:pt>
                <c:pt idx="108">
                  <c:v>8738</c:v>
                </c:pt>
                <c:pt idx="109">
                  <c:v>10178</c:v>
                </c:pt>
                <c:pt idx="110">
                  <c:v>10134</c:v>
                </c:pt>
                <c:pt idx="111">
                  <c:v>10958</c:v>
                </c:pt>
                <c:pt idx="112">
                  <c:v>9366</c:v>
                </c:pt>
                <c:pt idx="113">
                  <c:v>6574</c:v>
                </c:pt>
                <c:pt idx="114">
                  <c:v>7351</c:v>
                </c:pt>
                <c:pt idx="115">
                  <c:v>9885</c:v>
                </c:pt>
                <c:pt idx="116">
                  <c:v>12287</c:v>
                </c:pt>
                <c:pt idx="117">
                  <c:v>11249</c:v>
                </c:pt>
                <c:pt idx="118">
                  <c:v>11833</c:v>
                </c:pt>
                <c:pt idx="119">
                  <c:v>9654</c:v>
                </c:pt>
                <c:pt idx="120">
                  <c:v>6948</c:v>
                </c:pt>
                <c:pt idx="121">
                  <c:v>7252</c:v>
                </c:pt>
                <c:pt idx="122">
                  <c:v>8602</c:v>
                </c:pt>
                <c:pt idx="123">
                  <c:v>9538</c:v>
                </c:pt>
                <c:pt idx="124">
                  <c:v>11879</c:v>
                </c:pt>
                <c:pt idx="125">
                  <c:v>12361</c:v>
                </c:pt>
                <c:pt idx="126">
                  <c:v>10896</c:v>
                </c:pt>
                <c:pt idx="127">
                  <c:v>16392</c:v>
                </c:pt>
                <c:pt idx="128">
                  <c:v>12805</c:v>
                </c:pt>
                <c:pt idx="129">
                  <c:v>8587</c:v>
                </c:pt>
                <c:pt idx="130">
                  <c:v>7454</c:v>
                </c:pt>
                <c:pt idx="131">
                  <c:v>5636</c:v>
                </c:pt>
                <c:pt idx="132">
                  <c:v>6613</c:v>
                </c:pt>
                <c:pt idx="133">
                  <c:v>8968</c:v>
                </c:pt>
                <c:pt idx="134">
                  <c:v>10125</c:v>
                </c:pt>
                <c:pt idx="135">
                  <c:v>11126</c:v>
                </c:pt>
                <c:pt idx="136">
                  <c:v>12209</c:v>
                </c:pt>
                <c:pt idx="137">
                  <c:v>16105</c:v>
                </c:pt>
                <c:pt idx="138">
                  <c:v>15901</c:v>
                </c:pt>
                <c:pt idx="139">
                  <c:v>17050</c:v>
                </c:pt>
                <c:pt idx="140">
                  <c:v>17361</c:v>
                </c:pt>
                <c:pt idx="141">
                  <c:v>10053</c:v>
                </c:pt>
                <c:pt idx="142">
                  <c:v>8151</c:v>
                </c:pt>
                <c:pt idx="143">
                  <c:v>7336</c:v>
                </c:pt>
                <c:pt idx="144">
                  <c:v>7789</c:v>
                </c:pt>
                <c:pt idx="145">
                  <c:v>6314</c:v>
                </c:pt>
                <c:pt idx="146">
                  <c:v>5179</c:v>
                </c:pt>
                <c:pt idx="147">
                  <c:v>6920</c:v>
                </c:pt>
                <c:pt idx="148">
                  <c:v>9132</c:v>
                </c:pt>
                <c:pt idx="149">
                  <c:v>8595</c:v>
                </c:pt>
                <c:pt idx="150">
                  <c:v>10106</c:v>
                </c:pt>
                <c:pt idx="151">
                  <c:v>9934</c:v>
                </c:pt>
                <c:pt idx="152">
                  <c:v>11324</c:v>
                </c:pt>
                <c:pt idx="153">
                  <c:v>15788</c:v>
                </c:pt>
                <c:pt idx="154">
                  <c:v>11074</c:v>
                </c:pt>
                <c:pt idx="155">
                  <c:v>4505</c:v>
                </c:pt>
              </c:numCache>
            </c:numRef>
          </c:val>
          <c:smooth val="1"/>
          <c:extLst>
            <c:ext xmlns:c16="http://schemas.microsoft.com/office/drawing/2014/chart" uri="{C3380CC4-5D6E-409C-BE32-E72D297353CC}">
              <c16:uniqueId val="{00000001-B6F1-4C7E-A64A-DE7B69A14F4D}"/>
            </c:ext>
          </c:extLst>
        </c:ser>
        <c:dLbls>
          <c:showLegendKey val="0"/>
          <c:showVal val="0"/>
          <c:showCatName val="0"/>
          <c:showSerName val="0"/>
          <c:showPercent val="0"/>
          <c:showBubbleSize val="0"/>
        </c:dLbls>
        <c:marker val="1"/>
        <c:smooth val="0"/>
        <c:axId val="1955085935"/>
        <c:axId val="1955082607"/>
      </c:lineChart>
      <c:dateAx>
        <c:axId val="1932401119"/>
        <c:scaling>
          <c:orientation val="minMax"/>
        </c:scaling>
        <c:delete val="0"/>
        <c:axPos val="b"/>
        <c:numFmt formatCode="dd/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932400287"/>
        <c:crosses val="autoZero"/>
        <c:auto val="1"/>
        <c:lblOffset val="100"/>
        <c:baseTimeUnit val="days"/>
      </c:dateAx>
      <c:valAx>
        <c:axId val="1932400287"/>
        <c:scaling>
          <c:orientation val="minMax"/>
        </c:scaling>
        <c:delete val="0"/>
        <c:axPos val="l"/>
        <c:numFmt formatCode="0,&quot;k&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932401119"/>
        <c:crosses val="autoZero"/>
        <c:crossBetween val="between"/>
      </c:valAx>
      <c:valAx>
        <c:axId val="1955082607"/>
        <c:scaling>
          <c:orientation val="minMax"/>
        </c:scaling>
        <c:delete val="0"/>
        <c:axPos val="r"/>
        <c:numFmt formatCode="0,&quot;k&quot;"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955085935"/>
        <c:crosses val="max"/>
        <c:crossBetween val="between"/>
      </c:valAx>
      <c:dateAx>
        <c:axId val="1955085935"/>
        <c:scaling>
          <c:orientation val="minMax"/>
        </c:scaling>
        <c:delete val="1"/>
        <c:axPos val="b"/>
        <c:numFmt formatCode="m/d/yyyy" sourceLinked="1"/>
        <c:majorTickMark val="out"/>
        <c:minorTickMark val="none"/>
        <c:tickLblPos val="nextTo"/>
        <c:crossAx val="1955082607"/>
        <c:crosses val="autoZero"/>
        <c:auto val="1"/>
        <c:lblOffset val="100"/>
        <c:baseTimeUnit val="days"/>
      </c:dateAx>
      <c:spPr>
        <a:noFill/>
        <a:ln>
          <a:noFill/>
        </a:ln>
        <a:effectLst/>
      </c:spPr>
    </c:plotArea>
    <c:legend>
      <c:legendPos val="b"/>
      <c:layout>
        <c:manualLayout>
          <c:xMode val="edge"/>
          <c:yMode val="edge"/>
          <c:x val="0.37246036589399745"/>
          <c:y val="0.86160963027590021"/>
          <c:w val="0.25507917758765597"/>
          <c:h val="0.115378308323571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646569748930765"/>
          <c:h val="0.88904854022465585"/>
        </c:manualLayout>
      </c:layout>
      <c:barChart>
        <c:barDir val="bar"/>
        <c:grouping val="clustered"/>
        <c:varyColors val="0"/>
        <c:ser>
          <c:idx val="0"/>
          <c:order val="0"/>
          <c:tx>
            <c:strRef>
              <c:f>Sheet1!$B$1</c:f>
              <c:strCache>
                <c:ptCount val="1"/>
                <c:pt idx="0">
                  <c:v>Social</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0-94E7-4C5C-B7FF-32A14B5E5993}"/>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Sheet1!$A$2:$A$3</c15:sqref>
                        </c15:formulaRef>
                      </c:ext>
                    </c:extLst>
                    <c:strCache>
                      <c:ptCount val="2"/>
                      <c:pt idx="0">
                        <c:v>Female</c:v>
                      </c:pt>
                      <c:pt idx="1">
                        <c:v>Male</c:v>
                      </c:pt>
                    </c:strCache>
                  </c:strRef>
                </c:cat>
                <c:val>
                  <c:numRef>
                    <c:extLst>
                      <c:ext uri="{02D57815-91ED-43cb-92C2-25804820EDAC}">
                        <c15:formulaRef>
                          <c15:sqref>Sheet1!$C$2:$C$3</c15:sqref>
                        </c15:formulaRef>
                      </c:ext>
                    </c:extLst>
                    <c:numCache>
                      <c:formatCode>General</c:formatCode>
                      <c:ptCount val="2"/>
                    </c:numCache>
                  </c:numRef>
                </c:val>
                <c:extLst>
                  <c:ext xmlns:c16="http://schemas.microsoft.com/office/drawing/2014/chart" uri="{C3380CC4-5D6E-409C-BE32-E72D297353CC}">
                    <c16:uniqueId val="{00000001-94E7-4C5C-B7FF-32A14B5E5993}"/>
                  </c:ext>
                </c:extLst>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c:ext xmlns:c15="http://schemas.microsoft.com/office/drawing/2012/chart" uri="{02D57815-91ED-43cb-92C2-25804820EDAC}">
                        <c15:formulaRef>
                          <c15:sqref>Sheet1!$A$2:$A$3</c15:sqref>
                        </c15:formulaRef>
                      </c:ext>
                    </c:extLst>
                    <c:strCache>
                      <c:ptCount val="2"/>
                      <c:pt idx="0">
                        <c:v>Female</c:v>
                      </c:pt>
                      <c:pt idx="1">
                        <c:v>Male</c:v>
                      </c:pt>
                    </c:strCache>
                  </c:strRef>
                </c:cat>
                <c:val>
                  <c:numRef>
                    <c:extLst>
                      <c:ext xmlns:c15="http://schemas.microsoft.com/office/drawing/2012/chart" uri="{02D57815-91ED-43cb-92C2-25804820EDAC}">
                        <c15:formulaRef>
                          <c15:sqref>Sheet1!$D$2:$D$3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2-94E7-4C5C-B7FF-32A14B5E5993}"/>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max val="1"/>
        </c:scaling>
        <c:delete val="1"/>
        <c:axPos val="b"/>
        <c:numFmt formatCode="0%" sourceLinked="1"/>
        <c:majorTickMark val="out"/>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Social</c:v>
                </c:pt>
              </c:strCache>
            </c:strRef>
          </c:tx>
          <c:spPr>
            <a:ln w="19050" cap="rnd">
              <a:noFill/>
              <a:round/>
            </a:ln>
            <a:effectLst/>
          </c:spPr>
          <c:marker>
            <c:symbol val="circle"/>
            <c:size val="5"/>
            <c:spPr>
              <a:solidFill>
                <a:srgbClr val="E10600"/>
              </a:solidFill>
              <a:ln w="9525">
                <a:noFill/>
              </a:ln>
              <a:effectLst/>
            </c:spPr>
          </c:marker>
          <c:dLbls>
            <c:dLbl>
              <c:idx val="0"/>
              <c:tx>
                <c:rich>
                  <a:bodyPr/>
                  <a:lstStyle/>
                  <a:p>
                    <a:fld id="{D255ED6A-8B42-4C18-83E9-6AF1CE301748}" type="CELLRANGE">
                      <a:rPr lang="en-US"/>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9BA-441D-A39F-0AB6E41E9AF1}"/>
                </c:ext>
              </c:extLst>
            </c:dLbl>
            <c:dLbl>
              <c:idx val="1"/>
              <c:tx>
                <c:rich>
                  <a:bodyPr/>
                  <a:lstStyle/>
                  <a:p>
                    <a:fld id="{4B40E8CD-1C76-436F-AC37-4C1FC9612FEB}" type="CELLRANGE">
                      <a:rPr lang="en-US"/>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9BA-441D-A39F-0AB6E41E9AF1}"/>
                </c:ext>
              </c:extLst>
            </c:dLbl>
            <c:dLbl>
              <c:idx val="2"/>
              <c:tx>
                <c:rich>
                  <a:bodyPr/>
                  <a:lstStyle/>
                  <a:p>
                    <a:fld id="{6231B9F9-DD9D-47E1-960D-000FB4F50A8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C4A-4E3D-8A89-8F694E1E6CD3}"/>
                </c:ext>
              </c:extLst>
            </c:dLbl>
            <c:dLbl>
              <c:idx val="3"/>
              <c:tx>
                <c:rich>
                  <a:bodyPr/>
                  <a:lstStyle/>
                  <a:p>
                    <a:fld id="{33A44065-7FCE-493D-AC50-978F195CD8E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C4A-4E3D-8A89-8F694E1E6CD3}"/>
                </c:ext>
              </c:extLst>
            </c:dLbl>
            <c:dLbl>
              <c:idx val="4"/>
              <c:tx>
                <c:rich>
                  <a:bodyPr/>
                  <a:lstStyle/>
                  <a:p>
                    <a:fld id="{42C38567-930D-4FAD-B25D-9F1D121E3BC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C4A-4E3D-8A89-8F694E1E6CD3}"/>
                </c:ext>
              </c:extLst>
            </c:dLbl>
            <c:dLbl>
              <c:idx val="5"/>
              <c:tx>
                <c:rich>
                  <a:bodyPr/>
                  <a:lstStyle/>
                  <a:p>
                    <a:fld id="{84499020-170B-4C11-900A-FC0C6FDCCA5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C4A-4E3D-8A89-8F694E1E6CD3}"/>
                </c:ext>
              </c:extLst>
            </c:dLbl>
            <c:dLbl>
              <c:idx val="6"/>
              <c:tx>
                <c:rich>
                  <a:bodyPr/>
                  <a:lstStyle/>
                  <a:p>
                    <a:fld id="{250398D6-1EA0-4E76-9B45-594EE6D6A090}" type="CELLRANGE">
                      <a:rPr lang="en-US"/>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9BA-441D-A39F-0AB6E41E9AF1}"/>
                </c:ext>
              </c:extLst>
            </c:dLbl>
            <c:dLbl>
              <c:idx val="7"/>
              <c:tx>
                <c:rich>
                  <a:bodyPr/>
                  <a:lstStyle/>
                  <a:p>
                    <a:fld id="{522AC3B0-E697-42B2-9B58-1BC6A64ED6C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C4A-4E3D-8A89-8F694E1E6CD3}"/>
                </c:ext>
              </c:extLst>
            </c:dLbl>
            <c:dLbl>
              <c:idx val="8"/>
              <c:tx>
                <c:rich>
                  <a:bodyPr/>
                  <a:lstStyle/>
                  <a:p>
                    <a:fld id="{41CEF10B-A6BA-4959-B220-CD7AA22BE592}" type="CELLRANGE">
                      <a:rPr lang="en-US"/>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9BA-441D-A39F-0AB6E41E9AF1}"/>
                </c:ext>
              </c:extLst>
            </c:dLbl>
            <c:dLbl>
              <c:idx val="9"/>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ontserrat" panose="00000500000000000000" pitchFamily="2" charset="0"/>
                        <a:ea typeface="+mn-ea"/>
                        <a:cs typeface="+mn-cs"/>
                      </a:defRPr>
                    </a:pPr>
                    <a:fld id="{D88E22F0-0727-4FBF-AB77-618BF6B721E6}" type="CELLRANGE">
                      <a:rPr lang="en-US" sz="800"/>
                      <a:pPr>
                        <a:defRPr sz="800">
                          <a:solidFill>
                            <a:schemeClr val="bg1"/>
                          </a:solidFill>
                          <a:latin typeface="Montserrat" panose="00000500000000000000" pitchFamily="2"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layout>
                    <c:manualLayout>
                      <c:w val="0.12506451266010954"/>
                      <c:h val="5.7507502476442526E-2"/>
                    </c:manualLayout>
                  </c15:layout>
                  <c15:dlblFieldTable/>
                  <c15:showDataLabelsRange val="1"/>
                </c:ext>
                <c:ext xmlns:c16="http://schemas.microsoft.com/office/drawing/2014/chart" uri="{C3380CC4-5D6E-409C-BE32-E72D297353CC}">
                  <c16:uniqueId val="{00000008-79BA-441D-A39F-0AB6E41E9AF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Sheet1!$A$2:$A$11</c:f>
              <c:numCache>
                <c:formatCode>General</c:formatCode>
                <c:ptCount val="10"/>
                <c:pt idx="0">
                  <c:v>6582</c:v>
                </c:pt>
                <c:pt idx="1">
                  <c:v>6406</c:v>
                </c:pt>
                <c:pt idx="2">
                  <c:v>3812</c:v>
                </c:pt>
                <c:pt idx="3">
                  <c:v>1874</c:v>
                </c:pt>
                <c:pt idx="4">
                  <c:v>1515</c:v>
                </c:pt>
                <c:pt idx="5">
                  <c:v>1473</c:v>
                </c:pt>
                <c:pt idx="6">
                  <c:v>1153</c:v>
                </c:pt>
                <c:pt idx="7">
                  <c:v>690</c:v>
                </c:pt>
                <c:pt idx="8">
                  <c:v>557</c:v>
                </c:pt>
                <c:pt idx="9">
                  <c:v>544</c:v>
                </c:pt>
              </c:numCache>
            </c:numRef>
          </c:xVal>
          <c:yVal>
            <c:numRef>
              <c:f>Sheet1!$B$2:$B$11</c:f>
              <c:numCache>
                <c:formatCode>General</c:formatCode>
                <c:ptCount val="10"/>
                <c:pt idx="0">
                  <c:v>12282</c:v>
                </c:pt>
                <c:pt idx="1">
                  <c:v>11081</c:v>
                </c:pt>
                <c:pt idx="2">
                  <c:v>14252</c:v>
                </c:pt>
                <c:pt idx="3">
                  <c:v>4256</c:v>
                </c:pt>
                <c:pt idx="4">
                  <c:v>3181</c:v>
                </c:pt>
                <c:pt idx="5">
                  <c:v>1653</c:v>
                </c:pt>
                <c:pt idx="6">
                  <c:v>1683</c:v>
                </c:pt>
                <c:pt idx="7">
                  <c:v>690</c:v>
                </c:pt>
                <c:pt idx="8">
                  <c:v>1000</c:v>
                </c:pt>
                <c:pt idx="9">
                  <c:v>839</c:v>
                </c:pt>
              </c:numCache>
            </c:numRef>
          </c:yVal>
          <c:smooth val="0"/>
          <c:extLst>
            <c:ext xmlns:c15="http://schemas.microsoft.com/office/drawing/2012/chart" uri="{02D57815-91ED-43cb-92C2-25804820EDAC}">
              <c15:datalabelsRange>
                <c15:f>Sheet1!$C$2:$C$11</c15:f>
                <c15:dlblRangeCache>
                  <c:ptCount val="10"/>
                  <c:pt idx="0">
                    <c:v>Mercedes</c:v>
                  </c:pt>
                  <c:pt idx="1">
                    <c:v>Red Bull</c:v>
                  </c:pt>
                  <c:pt idx="2">
                    <c:v>Ferrari</c:v>
                  </c:pt>
                  <c:pt idx="3">
                    <c:v>McLaren</c:v>
                  </c:pt>
                  <c:pt idx="4">
                    <c:v>Alpine</c:v>
                  </c:pt>
                  <c:pt idx="5">
                    <c:v>Williams</c:v>
                  </c:pt>
                  <c:pt idx="6">
                    <c:v>Aston Martin</c:v>
                  </c:pt>
                  <c:pt idx="7">
                    <c:v>AlphaTauri</c:v>
                  </c:pt>
                  <c:pt idx="8">
                    <c:v>Haas</c:v>
                  </c:pt>
                  <c:pt idx="9">
                    <c:v>Alfa Romeo</c:v>
                  </c:pt>
                </c15:dlblRangeCache>
              </c15:datalabelsRange>
            </c:ext>
            <c:ext xmlns:c16="http://schemas.microsoft.com/office/drawing/2014/chart" uri="{C3380CC4-5D6E-409C-BE32-E72D297353CC}">
              <c16:uniqueId val="{00000000-79BA-441D-A39F-0AB6E41E9AF1}"/>
            </c:ext>
          </c:extLst>
        </c:ser>
        <c:dLbls>
          <c:showLegendKey val="0"/>
          <c:showVal val="1"/>
          <c:showCatName val="0"/>
          <c:showSerName val="0"/>
          <c:showPercent val="0"/>
          <c:showBubbleSize val="0"/>
        </c:dLbls>
        <c:axId val="596496415"/>
        <c:axId val="596491007"/>
      </c:scatterChart>
      <c:valAx>
        <c:axId val="596496415"/>
        <c:scaling>
          <c:orientation val="minMax"/>
        </c:scaling>
        <c:delete val="0"/>
        <c:axPos val="b"/>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596491007"/>
        <c:crosses val="autoZero"/>
        <c:crossBetween val="midCat"/>
      </c:valAx>
      <c:valAx>
        <c:axId val="596491007"/>
        <c:scaling>
          <c:orientation val="minMax"/>
        </c:scaling>
        <c:delete val="0"/>
        <c:axPos val="l"/>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5964964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3178107043424339"/>
          <c:h val="0.88904854022465585"/>
        </c:manualLayout>
      </c:layout>
      <c:barChart>
        <c:barDir val="bar"/>
        <c:grouping val="clustered"/>
        <c:varyColors val="0"/>
        <c:ser>
          <c:idx val="0"/>
          <c:order val="0"/>
          <c:tx>
            <c:strRef>
              <c:f>Sheet1!$B$1</c:f>
              <c:strCache>
                <c:ptCount val="1"/>
                <c:pt idx="0">
                  <c:v>Social</c:v>
                </c:pt>
              </c:strCache>
            </c:strRef>
          </c:tx>
          <c:spPr>
            <a:solidFill>
              <a:srgbClr val="00B050"/>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188BET</c:v>
                </c:pt>
                <c:pt idx="1">
                  <c:v>LIQUI MOLY</c:v>
                </c:pt>
                <c:pt idx="2">
                  <c:v>DHL</c:v>
                </c:pt>
                <c:pt idx="3">
                  <c:v>Ferrari</c:v>
                </c:pt>
                <c:pt idx="4">
                  <c:v>Amazon</c:v>
                </c:pt>
                <c:pt idx="5">
                  <c:v>Crypto.com</c:v>
                </c:pt>
                <c:pt idx="6">
                  <c:v>Aramco</c:v>
                </c:pt>
                <c:pt idx="7">
                  <c:v>Rolex</c:v>
                </c:pt>
                <c:pt idx="8">
                  <c:v>Emirates</c:v>
                </c:pt>
                <c:pt idx="9">
                  <c:v>Zoom</c:v>
                </c:pt>
                <c:pt idx="10">
                  <c:v>Workday</c:v>
                </c:pt>
                <c:pt idx="11">
                  <c:v>Heineken</c:v>
                </c:pt>
                <c:pt idx="12">
                  <c:v>Pirelli</c:v>
                </c:pt>
              </c:strCache>
            </c:strRef>
          </c:cat>
          <c:val>
            <c:numRef>
              <c:f>Sheet1!$B$2:$B$14</c:f>
              <c:numCache>
                <c:formatCode>General</c:formatCode>
                <c:ptCount val="13"/>
                <c:pt idx="0">
                  <c:v>0</c:v>
                </c:pt>
                <c:pt idx="1">
                  <c:v>0</c:v>
                </c:pt>
                <c:pt idx="2">
                  <c:v>3</c:v>
                </c:pt>
                <c:pt idx="3">
                  <c:v>4</c:v>
                </c:pt>
                <c:pt idx="4">
                  <c:v>5</c:v>
                </c:pt>
                <c:pt idx="5">
                  <c:v>7</c:v>
                </c:pt>
                <c:pt idx="6">
                  <c:v>11</c:v>
                </c:pt>
                <c:pt idx="7">
                  <c:v>12</c:v>
                </c:pt>
                <c:pt idx="8">
                  <c:v>36</c:v>
                </c:pt>
                <c:pt idx="9">
                  <c:v>108</c:v>
                </c:pt>
                <c:pt idx="10">
                  <c:v>130</c:v>
                </c:pt>
                <c:pt idx="11">
                  <c:v>222</c:v>
                </c:pt>
                <c:pt idx="12">
                  <c:v>229</c:v>
                </c:pt>
              </c:numCache>
            </c:numRef>
          </c:val>
          <c:extLst>
            <c:ext xmlns:c16="http://schemas.microsoft.com/office/drawing/2014/chart" uri="{C3380CC4-5D6E-409C-BE32-E72D297353CC}">
              <c16:uniqueId val="{00000000-31AB-4584-B5F7-16C59DB02E1A}"/>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Sheet1!$A$2:$A$14</c15:sqref>
                        </c15:formulaRef>
                      </c:ext>
                    </c:extLst>
                    <c:strCache>
                      <c:ptCount val="13"/>
                      <c:pt idx="0">
                        <c:v>188BET</c:v>
                      </c:pt>
                      <c:pt idx="1">
                        <c:v>LIQUI MOLY</c:v>
                      </c:pt>
                      <c:pt idx="2">
                        <c:v>DHL</c:v>
                      </c:pt>
                      <c:pt idx="3">
                        <c:v>Ferrari</c:v>
                      </c:pt>
                      <c:pt idx="4">
                        <c:v>Amazon</c:v>
                      </c:pt>
                      <c:pt idx="5">
                        <c:v>Crypto.com</c:v>
                      </c:pt>
                      <c:pt idx="6">
                        <c:v>Aramco</c:v>
                      </c:pt>
                      <c:pt idx="7">
                        <c:v>Rolex</c:v>
                      </c:pt>
                      <c:pt idx="8">
                        <c:v>Emirates</c:v>
                      </c:pt>
                      <c:pt idx="9">
                        <c:v>Zoom</c:v>
                      </c:pt>
                      <c:pt idx="10">
                        <c:v>Workday</c:v>
                      </c:pt>
                      <c:pt idx="11">
                        <c:v>Heineken</c:v>
                      </c:pt>
                      <c:pt idx="12">
                        <c:v>Pirelli</c:v>
                      </c:pt>
                    </c:strCache>
                  </c:strRef>
                </c:cat>
                <c:val>
                  <c:numRef>
                    <c:extLst>
                      <c:ext uri="{02D57815-91ED-43cb-92C2-25804820EDAC}">
                        <c15:formulaRef>
                          <c15:sqref>Sheet1!$C$2:$C$14</c15:sqref>
                        </c15:formulaRef>
                      </c:ext>
                    </c:extLst>
                    <c:numCache>
                      <c:formatCode>General</c:formatCode>
                      <c:ptCount val="13"/>
                    </c:numCache>
                  </c:numRef>
                </c:val>
                <c:extLst>
                  <c:ext xmlns:c16="http://schemas.microsoft.com/office/drawing/2014/chart" uri="{C3380CC4-5D6E-409C-BE32-E72D297353CC}">
                    <c16:uniqueId val="{00000001-31AB-4584-B5F7-16C59DB02E1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Sheet1!$A$2:$A$14</c15:sqref>
                        </c15:formulaRef>
                      </c:ext>
                    </c:extLst>
                    <c:strCache>
                      <c:ptCount val="13"/>
                      <c:pt idx="0">
                        <c:v>188BET</c:v>
                      </c:pt>
                      <c:pt idx="1">
                        <c:v>LIQUI MOLY</c:v>
                      </c:pt>
                      <c:pt idx="2">
                        <c:v>DHL</c:v>
                      </c:pt>
                      <c:pt idx="3">
                        <c:v>Ferrari</c:v>
                      </c:pt>
                      <c:pt idx="4">
                        <c:v>Amazon</c:v>
                      </c:pt>
                      <c:pt idx="5">
                        <c:v>Crypto.com</c:v>
                      </c:pt>
                      <c:pt idx="6">
                        <c:v>Aramco</c:v>
                      </c:pt>
                      <c:pt idx="7">
                        <c:v>Rolex</c:v>
                      </c:pt>
                      <c:pt idx="8">
                        <c:v>Emirates</c:v>
                      </c:pt>
                      <c:pt idx="9">
                        <c:v>Zoom</c:v>
                      </c:pt>
                      <c:pt idx="10">
                        <c:v>Workday</c:v>
                      </c:pt>
                      <c:pt idx="11">
                        <c:v>Heineken</c:v>
                      </c:pt>
                      <c:pt idx="12">
                        <c:v>Pirelli</c:v>
                      </c:pt>
                    </c:strCache>
                  </c:strRef>
                </c:cat>
                <c:val>
                  <c:numRef>
                    <c:extLst xmlns:c15="http://schemas.microsoft.com/office/drawing/2012/chart">
                      <c:ext xmlns:c15="http://schemas.microsoft.com/office/drawing/2012/chart" uri="{02D57815-91ED-43cb-92C2-25804820EDAC}">
                        <c15:formulaRef>
                          <c15:sqref>Sheet1!$D$2:$D$14</c15:sqref>
                        </c15:formulaRef>
                      </c:ext>
                    </c:extLst>
                    <c:numCache>
                      <c:formatCode>General</c:formatCode>
                      <c:ptCount val="13"/>
                    </c:numCache>
                  </c:numRef>
                </c:val>
                <c:extLst xmlns:c15="http://schemas.microsoft.com/office/drawing/2012/chart">
                  <c:ext xmlns:c16="http://schemas.microsoft.com/office/drawing/2014/chart" uri="{C3380CC4-5D6E-409C-BE32-E72D297353CC}">
                    <c16:uniqueId val="{00000002-31AB-4584-B5F7-16C59DB02E1A}"/>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3931804810693618"/>
          <c:h val="0.88904854022465585"/>
        </c:manualLayout>
      </c:layout>
      <c:barChart>
        <c:barDir val="bar"/>
        <c:grouping val="clustered"/>
        <c:varyColors val="0"/>
        <c:ser>
          <c:idx val="0"/>
          <c:order val="0"/>
          <c:tx>
            <c:strRef>
              <c:f>Sheet1!$B$1</c:f>
              <c:strCache>
                <c:ptCount val="1"/>
                <c:pt idx="0">
                  <c:v>Social</c:v>
                </c:pt>
              </c:strCache>
            </c:strRef>
          </c:tx>
          <c:spPr>
            <a:solidFill>
              <a:srgbClr val="E10600"/>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LIQUI MOLY</c:v>
                </c:pt>
                <c:pt idx="1">
                  <c:v>Ferrari</c:v>
                </c:pt>
                <c:pt idx="2">
                  <c:v>Amazon</c:v>
                </c:pt>
                <c:pt idx="3">
                  <c:v>188BET</c:v>
                </c:pt>
                <c:pt idx="4">
                  <c:v>Heineken</c:v>
                </c:pt>
                <c:pt idx="5">
                  <c:v>Workday</c:v>
                </c:pt>
                <c:pt idx="6">
                  <c:v>Rolex</c:v>
                </c:pt>
                <c:pt idx="7">
                  <c:v>Crypto.com</c:v>
                </c:pt>
                <c:pt idx="8">
                  <c:v>DHL</c:v>
                </c:pt>
                <c:pt idx="9">
                  <c:v>Aramco</c:v>
                </c:pt>
                <c:pt idx="10">
                  <c:v>Emirates</c:v>
                </c:pt>
                <c:pt idx="11">
                  <c:v>Zoom</c:v>
                </c:pt>
                <c:pt idx="12">
                  <c:v>Pirelli</c:v>
                </c:pt>
              </c:strCache>
            </c:strRef>
          </c:cat>
          <c:val>
            <c:numRef>
              <c:f>Sheet1!$B$2:$B$14</c:f>
              <c:numCache>
                <c:formatCode>General</c:formatCode>
                <c:ptCount val="13"/>
                <c:pt idx="0">
                  <c:v>0</c:v>
                </c:pt>
                <c:pt idx="1">
                  <c:v>0</c:v>
                </c:pt>
                <c:pt idx="2">
                  <c:v>0</c:v>
                </c:pt>
                <c:pt idx="3">
                  <c:v>5</c:v>
                </c:pt>
                <c:pt idx="4">
                  <c:v>5</c:v>
                </c:pt>
                <c:pt idx="5">
                  <c:v>11</c:v>
                </c:pt>
                <c:pt idx="6">
                  <c:v>17</c:v>
                </c:pt>
                <c:pt idx="7">
                  <c:v>29</c:v>
                </c:pt>
                <c:pt idx="8">
                  <c:v>41</c:v>
                </c:pt>
                <c:pt idx="9">
                  <c:v>41</c:v>
                </c:pt>
                <c:pt idx="10">
                  <c:v>83</c:v>
                </c:pt>
                <c:pt idx="11">
                  <c:v>154</c:v>
                </c:pt>
                <c:pt idx="12">
                  <c:v>649</c:v>
                </c:pt>
              </c:numCache>
            </c:numRef>
          </c:val>
          <c:extLst>
            <c:ext xmlns:c16="http://schemas.microsoft.com/office/drawing/2014/chart" uri="{C3380CC4-5D6E-409C-BE32-E72D297353CC}">
              <c16:uniqueId val="{00000000-9031-436A-AC4C-07CC43E09075}"/>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Sheet1!$A$2:$A$14</c15:sqref>
                        </c15:formulaRef>
                      </c:ext>
                    </c:extLst>
                    <c:strCache>
                      <c:ptCount val="13"/>
                      <c:pt idx="0">
                        <c:v>LIQUI MOLY</c:v>
                      </c:pt>
                      <c:pt idx="1">
                        <c:v>Ferrari</c:v>
                      </c:pt>
                      <c:pt idx="2">
                        <c:v>Amazon</c:v>
                      </c:pt>
                      <c:pt idx="3">
                        <c:v>188BET</c:v>
                      </c:pt>
                      <c:pt idx="4">
                        <c:v>Heineken</c:v>
                      </c:pt>
                      <c:pt idx="5">
                        <c:v>Workday</c:v>
                      </c:pt>
                      <c:pt idx="6">
                        <c:v>Rolex</c:v>
                      </c:pt>
                      <c:pt idx="7">
                        <c:v>Crypto.com</c:v>
                      </c:pt>
                      <c:pt idx="8">
                        <c:v>DHL</c:v>
                      </c:pt>
                      <c:pt idx="9">
                        <c:v>Aramco</c:v>
                      </c:pt>
                      <c:pt idx="10">
                        <c:v>Emirates</c:v>
                      </c:pt>
                      <c:pt idx="11">
                        <c:v>Zoom</c:v>
                      </c:pt>
                      <c:pt idx="12">
                        <c:v>Pirelli</c:v>
                      </c:pt>
                    </c:strCache>
                  </c:strRef>
                </c:cat>
                <c:val>
                  <c:numRef>
                    <c:extLst>
                      <c:ext uri="{02D57815-91ED-43cb-92C2-25804820EDAC}">
                        <c15:formulaRef>
                          <c15:sqref>Sheet1!$C$2:$C$14</c15:sqref>
                        </c15:formulaRef>
                      </c:ext>
                    </c:extLst>
                    <c:numCache>
                      <c:formatCode>General</c:formatCode>
                      <c:ptCount val="13"/>
                    </c:numCache>
                  </c:numRef>
                </c:val>
                <c:extLst>
                  <c:ext xmlns:c16="http://schemas.microsoft.com/office/drawing/2014/chart" uri="{C3380CC4-5D6E-409C-BE32-E72D297353CC}">
                    <c16:uniqueId val="{00000001-9031-436A-AC4C-07CC43E090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Sheet1!$A$2:$A$14</c15:sqref>
                        </c15:formulaRef>
                      </c:ext>
                    </c:extLst>
                    <c:strCache>
                      <c:ptCount val="13"/>
                      <c:pt idx="0">
                        <c:v>LIQUI MOLY</c:v>
                      </c:pt>
                      <c:pt idx="1">
                        <c:v>Ferrari</c:v>
                      </c:pt>
                      <c:pt idx="2">
                        <c:v>Amazon</c:v>
                      </c:pt>
                      <c:pt idx="3">
                        <c:v>188BET</c:v>
                      </c:pt>
                      <c:pt idx="4">
                        <c:v>Heineken</c:v>
                      </c:pt>
                      <c:pt idx="5">
                        <c:v>Workday</c:v>
                      </c:pt>
                      <c:pt idx="6">
                        <c:v>Rolex</c:v>
                      </c:pt>
                      <c:pt idx="7">
                        <c:v>Crypto.com</c:v>
                      </c:pt>
                      <c:pt idx="8">
                        <c:v>DHL</c:v>
                      </c:pt>
                      <c:pt idx="9">
                        <c:v>Aramco</c:v>
                      </c:pt>
                      <c:pt idx="10">
                        <c:v>Emirates</c:v>
                      </c:pt>
                      <c:pt idx="11">
                        <c:v>Zoom</c:v>
                      </c:pt>
                      <c:pt idx="12">
                        <c:v>Pirelli</c:v>
                      </c:pt>
                    </c:strCache>
                  </c:strRef>
                </c:cat>
                <c:val>
                  <c:numRef>
                    <c:extLst xmlns:c15="http://schemas.microsoft.com/office/drawing/2012/chart">
                      <c:ext xmlns:c15="http://schemas.microsoft.com/office/drawing/2012/chart" uri="{02D57815-91ED-43cb-92C2-25804820EDAC}">
                        <c15:formulaRef>
                          <c15:sqref>Sheet1!$D$2:$D$14</c15:sqref>
                        </c15:formulaRef>
                      </c:ext>
                    </c:extLst>
                    <c:numCache>
                      <c:formatCode>General</c:formatCode>
                      <c:ptCount val="13"/>
                    </c:numCache>
                  </c:numRef>
                </c:val>
                <c:extLst xmlns:c15="http://schemas.microsoft.com/office/drawing/2012/chart">
                  <c:ext xmlns:c16="http://schemas.microsoft.com/office/drawing/2014/chart" uri="{C3380CC4-5D6E-409C-BE32-E72D297353CC}">
                    <c16:uniqueId val="{00000002-9031-436A-AC4C-07CC43E09075}"/>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DE18-4EFB-91B0-14DF799C57A1}"/>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DE18-4EFB-91B0-14DF799C57A1}"/>
              </c:ext>
            </c:extLst>
          </c:dPt>
          <c:dPt>
            <c:idx val="2"/>
            <c:bubble3D val="0"/>
            <c:spPr>
              <a:solidFill>
                <a:srgbClr val="E10600"/>
              </a:solidFill>
              <a:ln w="19050">
                <a:noFill/>
              </a:ln>
              <a:effectLst/>
            </c:spPr>
            <c:extLst>
              <c:ext xmlns:c16="http://schemas.microsoft.com/office/drawing/2014/chart" uri="{C3380CC4-5D6E-409C-BE32-E72D297353CC}">
                <c16:uniqueId val="{00000005-DE18-4EFB-91B0-14DF799C57A1}"/>
              </c:ext>
            </c:extLst>
          </c:dPt>
          <c:cat>
            <c:strRef>
              <c:f>Sheet1!$A$2:$A$4</c:f>
              <c:strCache>
                <c:ptCount val="3"/>
                <c:pt idx="0">
                  <c:v>Positive</c:v>
                </c:pt>
                <c:pt idx="1">
                  <c:v>Neutral</c:v>
                </c:pt>
                <c:pt idx="2">
                  <c:v>Negative</c:v>
                </c:pt>
              </c:strCache>
            </c:strRef>
          </c:cat>
          <c:val>
            <c:numRef>
              <c:f>Sheet1!$B$2:$B$4</c:f>
              <c:numCache>
                <c:formatCode>General</c:formatCode>
                <c:ptCount val="3"/>
                <c:pt idx="0">
                  <c:v>33</c:v>
                </c:pt>
                <c:pt idx="1">
                  <c:v>47</c:v>
                </c:pt>
                <c:pt idx="2">
                  <c:v>20</c:v>
                </c:pt>
              </c:numCache>
            </c:numRef>
          </c:val>
          <c:extLst>
            <c:ext xmlns:c16="http://schemas.microsoft.com/office/drawing/2014/chart" uri="{C3380CC4-5D6E-409C-BE32-E72D297353CC}">
              <c16:uniqueId val="{00000006-DE18-4EFB-91B0-14DF799C57A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E2AB-48BD-9BA3-8BA2CFA6C74A}"/>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E2AB-48BD-9BA3-8BA2CFA6C74A}"/>
              </c:ext>
            </c:extLst>
          </c:dPt>
          <c:dPt>
            <c:idx val="2"/>
            <c:bubble3D val="0"/>
            <c:spPr>
              <a:solidFill>
                <a:srgbClr val="E10600"/>
              </a:solidFill>
              <a:ln w="19050">
                <a:noFill/>
              </a:ln>
              <a:effectLst/>
            </c:spPr>
            <c:extLst>
              <c:ext xmlns:c16="http://schemas.microsoft.com/office/drawing/2014/chart" uri="{C3380CC4-5D6E-409C-BE32-E72D297353CC}">
                <c16:uniqueId val="{00000005-E2AB-48BD-9BA3-8BA2CFA6C74A}"/>
              </c:ext>
            </c:extLst>
          </c:dPt>
          <c:cat>
            <c:strRef>
              <c:f>Sheet1!$A$2:$A$4</c:f>
              <c:strCache>
                <c:ptCount val="3"/>
                <c:pt idx="0">
                  <c:v>Positive</c:v>
                </c:pt>
                <c:pt idx="1">
                  <c:v>Neutral</c:v>
                </c:pt>
                <c:pt idx="2">
                  <c:v>Negative</c:v>
                </c:pt>
              </c:strCache>
            </c:strRef>
          </c:cat>
          <c:val>
            <c:numRef>
              <c:f>Sheet1!$B$2:$B$4</c:f>
              <c:numCache>
                <c:formatCode>General</c:formatCode>
                <c:ptCount val="3"/>
                <c:pt idx="0">
                  <c:v>24</c:v>
                </c:pt>
                <c:pt idx="1">
                  <c:v>62</c:v>
                </c:pt>
                <c:pt idx="2">
                  <c:v>14</c:v>
                </c:pt>
              </c:numCache>
            </c:numRef>
          </c:val>
          <c:extLst>
            <c:ext xmlns:c16="http://schemas.microsoft.com/office/drawing/2014/chart" uri="{C3380CC4-5D6E-409C-BE32-E72D297353CC}">
              <c16:uniqueId val="{00000006-E2AB-48BD-9BA3-8BA2CFA6C74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8F40-4C7F-AA62-D0108640848A}"/>
              </c:ext>
            </c:extLst>
          </c:dPt>
          <c:dPt>
            <c:idx val="1"/>
            <c:invertIfNegative val="0"/>
            <c:bubble3D val="0"/>
            <c:spPr>
              <a:solidFill>
                <a:srgbClr val="E10600"/>
              </a:solidFill>
              <a:ln>
                <a:noFill/>
              </a:ln>
              <a:effectLst/>
            </c:spPr>
            <c:extLst>
              <c:ext xmlns:c16="http://schemas.microsoft.com/office/drawing/2014/chart" uri="{C3380CC4-5D6E-409C-BE32-E72D297353CC}">
                <c16:uniqueId val="{00000003-8F40-4C7F-AA62-D0108640848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8F40-4C7F-AA62-D0108640848A}"/>
              </c:ext>
            </c:extLst>
          </c:dPt>
          <c:cat>
            <c:strRef>
              <c:f>Sheet1!$A$2:$A$4</c:f>
              <c:strCache>
                <c:ptCount val="3"/>
                <c:pt idx="0">
                  <c:v>Sadness</c:v>
                </c:pt>
                <c:pt idx="1">
                  <c:v>Anger</c:v>
                </c:pt>
                <c:pt idx="2">
                  <c:v>Joy</c:v>
                </c:pt>
              </c:strCache>
            </c:strRef>
          </c:cat>
          <c:val>
            <c:numRef>
              <c:f>Sheet1!$B$2:$B$4</c:f>
              <c:numCache>
                <c:formatCode>General</c:formatCode>
                <c:ptCount val="3"/>
                <c:pt idx="0">
                  <c:v>517</c:v>
                </c:pt>
                <c:pt idx="1">
                  <c:v>594</c:v>
                </c:pt>
                <c:pt idx="2">
                  <c:v>793</c:v>
                </c:pt>
              </c:numCache>
            </c:numRef>
          </c:val>
          <c:extLst>
            <c:ext xmlns:c16="http://schemas.microsoft.com/office/drawing/2014/chart" uri="{C3380CC4-5D6E-409C-BE32-E72D297353CC}">
              <c16:uniqueId val="{00000006-8F40-4C7F-AA62-D0108640848A}"/>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6-FDF5-47A0-8F13-7572A2971BC5}"/>
              </c:ext>
            </c:extLst>
          </c:dPt>
          <c:dPt>
            <c:idx val="1"/>
            <c:invertIfNegative val="0"/>
            <c:bubble3D val="0"/>
            <c:spPr>
              <a:solidFill>
                <a:srgbClr val="E10600"/>
              </a:solidFill>
              <a:ln>
                <a:noFill/>
              </a:ln>
              <a:effectLst/>
            </c:spPr>
            <c:extLst>
              <c:ext xmlns:c16="http://schemas.microsoft.com/office/drawing/2014/chart" uri="{C3380CC4-5D6E-409C-BE32-E72D297353CC}">
                <c16:uniqueId val="{00000005-FDF5-47A0-8F13-7572A2971BC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FDF5-47A0-8F13-7572A2971BC5}"/>
              </c:ext>
            </c:extLst>
          </c:dPt>
          <c:cat>
            <c:strRef>
              <c:f>Sheet1!$A$2:$A$4</c:f>
              <c:strCache>
                <c:ptCount val="3"/>
                <c:pt idx="0">
                  <c:v>Sadness</c:v>
                </c:pt>
                <c:pt idx="1">
                  <c:v>Anger</c:v>
                </c:pt>
                <c:pt idx="2">
                  <c:v>Joy</c:v>
                </c:pt>
              </c:strCache>
            </c:strRef>
          </c:cat>
          <c:val>
            <c:numRef>
              <c:f>Sheet1!$B$2:$B$4</c:f>
              <c:numCache>
                <c:formatCode>General</c:formatCode>
                <c:ptCount val="3"/>
                <c:pt idx="0">
                  <c:v>22</c:v>
                </c:pt>
                <c:pt idx="1">
                  <c:v>24.1</c:v>
                </c:pt>
                <c:pt idx="2">
                  <c:v>42.8</c:v>
                </c:pt>
              </c:numCache>
            </c:numRef>
          </c:val>
          <c:extLst>
            <c:ext xmlns:c16="http://schemas.microsoft.com/office/drawing/2014/chart" uri="{C3380CC4-5D6E-409C-BE32-E72D297353CC}">
              <c16:uniqueId val="{00000000-FDF5-47A0-8F13-7572A2971BC5}"/>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E81D-4F62-A38E-4B238AC21D32}"/>
              </c:ext>
            </c:extLst>
          </c:dPt>
          <c:dPt>
            <c:idx val="1"/>
            <c:invertIfNegative val="0"/>
            <c:bubble3D val="0"/>
            <c:spPr>
              <a:solidFill>
                <a:srgbClr val="E10600"/>
              </a:solidFill>
              <a:ln>
                <a:noFill/>
              </a:ln>
              <a:effectLst/>
            </c:spPr>
            <c:extLst>
              <c:ext xmlns:c16="http://schemas.microsoft.com/office/drawing/2014/chart" uri="{C3380CC4-5D6E-409C-BE32-E72D297353CC}">
                <c16:uniqueId val="{00000003-E81D-4F62-A38E-4B238AC21D3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E81D-4F62-A38E-4B238AC21D32}"/>
              </c:ext>
            </c:extLst>
          </c:dPt>
          <c:cat>
            <c:strRef>
              <c:f>Sheet1!$A$2:$A$4</c:f>
              <c:strCache>
                <c:ptCount val="3"/>
                <c:pt idx="0">
                  <c:v>Sadness</c:v>
                </c:pt>
                <c:pt idx="1">
                  <c:v>Anger</c:v>
                </c:pt>
                <c:pt idx="2">
                  <c:v>Joy</c:v>
                </c:pt>
              </c:strCache>
            </c:strRef>
          </c:cat>
          <c:val>
            <c:numRef>
              <c:f>Sheet1!$B$2:$B$4</c:f>
              <c:numCache>
                <c:formatCode>General</c:formatCode>
                <c:ptCount val="3"/>
                <c:pt idx="0">
                  <c:v>25.2</c:v>
                </c:pt>
                <c:pt idx="1">
                  <c:v>31.1</c:v>
                </c:pt>
                <c:pt idx="2">
                  <c:v>27.5</c:v>
                </c:pt>
              </c:numCache>
            </c:numRef>
          </c:val>
          <c:extLst>
            <c:ext xmlns:c16="http://schemas.microsoft.com/office/drawing/2014/chart" uri="{C3380CC4-5D6E-409C-BE32-E72D297353CC}">
              <c16:uniqueId val="{00000006-E81D-4F62-A38E-4B238AC21D32}"/>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FC5F-414A-8833-1DF224ADEBBB}"/>
              </c:ext>
            </c:extLst>
          </c:dPt>
          <c:dPt>
            <c:idx val="1"/>
            <c:invertIfNegative val="0"/>
            <c:bubble3D val="0"/>
            <c:spPr>
              <a:solidFill>
                <a:srgbClr val="E10600"/>
              </a:solidFill>
              <a:ln>
                <a:noFill/>
              </a:ln>
              <a:effectLst/>
            </c:spPr>
            <c:extLst>
              <c:ext xmlns:c16="http://schemas.microsoft.com/office/drawing/2014/chart" uri="{C3380CC4-5D6E-409C-BE32-E72D297353CC}">
                <c16:uniqueId val="{00000003-FC5F-414A-8833-1DF224ADEBBB}"/>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FC5F-414A-8833-1DF224ADEBBB}"/>
              </c:ext>
            </c:extLst>
          </c:dPt>
          <c:cat>
            <c:strRef>
              <c:f>Sheet1!$A$2:$A$4</c:f>
              <c:strCache>
                <c:ptCount val="3"/>
                <c:pt idx="0">
                  <c:v>Sadness</c:v>
                </c:pt>
                <c:pt idx="1">
                  <c:v>Anger</c:v>
                </c:pt>
                <c:pt idx="2">
                  <c:v>Joy</c:v>
                </c:pt>
              </c:strCache>
            </c:strRef>
          </c:cat>
          <c:val>
            <c:numRef>
              <c:f>Sheet1!$B$2:$B$4</c:f>
              <c:numCache>
                <c:formatCode>General</c:formatCode>
                <c:ptCount val="3"/>
                <c:pt idx="0">
                  <c:v>10.7</c:v>
                </c:pt>
                <c:pt idx="1">
                  <c:v>13.8</c:v>
                </c:pt>
                <c:pt idx="2">
                  <c:v>18.7</c:v>
                </c:pt>
              </c:numCache>
            </c:numRef>
          </c:val>
          <c:extLst>
            <c:ext xmlns:c16="http://schemas.microsoft.com/office/drawing/2014/chart" uri="{C3380CC4-5D6E-409C-BE32-E72D297353CC}">
              <c16:uniqueId val="{00000006-FC5F-414A-8833-1DF224ADEBBB}"/>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2052159"/>
        <c:crosses val="autoZero"/>
        <c:auto val="1"/>
        <c:lblAlgn val="ctr"/>
        <c:lblOffset val="100"/>
        <c:noMultiLvlLbl val="0"/>
      </c:catAx>
      <c:valAx>
        <c:axId val="442052159"/>
        <c:scaling>
          <c:orientation val="minMax"/>
        </c:scaling>
        <c:delete val="1"/>
        <c:axPos val="b"/>
        <c:numFmt formatCode="General" sourceLinked="1"/>
        <c:majorTickMark val="none"/>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2536-9F46-4A6A-9953-4B7864C91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28A9C7-2660-4315-9617-7FCA5E5BF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12B276-F129-4BE7-9535-3EC8AFF93B87}"/>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5" name="Footer Placeholder 4">
            <a:extLst>
              <a:ext uri="{FF2B5EF4-FFF2-40B4-BE49-F238E27FC236}">
                <a16:creationId xmlns:a16="http://schemas.microsoft.com/office/drawing/2014/main" id="{4CF500F7-ADC6-4864-BD62-3398417436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ACE4B66-584A-41ED-A518-FF847B4BB385}"/>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230708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E2CE-1B9F-4BEA-A2B1-C9014EA9A9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8B8171-2935-4D14-ADC9-C40F46B58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1EAA5B-117A-4989-9EEF-FF23C5879318}"/>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5" name="Footer Placeholder 4">
            <a:extLst>
              <a:ext uri="{FF2B5EF4-FFF2-40B4-BE49-F238E27FC236}">
                <a16:creationId xmlns:a16="http://schemas.microsoft.com/office/drawing/2014/main" id="{3685894F-7CC0-40A4-9B29-08AC2D6C5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E7A3A-52B2-46DB-88B5-D17C75BD3CB4}"/>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228578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C05AF-E7C7-43C8-AF00-8DA877C563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5362B3-A417-420B-AE05-22751CEB5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0821C5-2175-46D2-BFE3-3701686D36CB}"/>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5" name="Footer Placeholder 4">
            <a:extLst>
              <a:ext uri="{FF2B5EF4-FFF2-40B4-BE49-F238E27FC236}">
                <a16:creationId xmlns:a16="http://schemas.microsoft.com/office/drawing/2014/main" id="{D1ABC868-D832-4F6D-AD3D-DC868D835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84BAF-4445-47EB-8860-35F394959A4E}"/>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99772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680A-0BD8-48ED-8A05-C360B652E0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10DE66-625C-4993-BE27-BAD9303F5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6C60D9-BD0D-4FF0-91F1-5FA83CFECCA2}"/>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5" name="Footer Placeholder 4">
            <a:extLst>
              <a:ext uri="{FF2B5EF4-FFF2-40B4-BE49-F238E27FC236}">
                <a16:creationId xmlns:a16="http://schemas.microsoft.com/office/drawing/2014/main" id="{4AC407E6-7892-4964-9E70-889774442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94B908-6AFD-4652-9AA7-D5B44212F9A2}"/>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175039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1F18-0AAF-40AE-928D-CEBB6681FF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35C269-D792-4FDE-8D4A-2F29A700B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6C773E-4D48-405C-A38A-C61ACAA3BAB5}"/>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5" name="Footer Placeholder 4">
            <a:extLst>
              <a:ext uri="{FF2B5EF4-FFF2-40B4-BE49-F238E27FC236}">
                <a16:creationId xmlns:a16="http://schemas.microsoft.com/office/drawing/2014/main" id="{A1B15460-6031-463F-901E-1BBBAD46A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E0E27-23EA-4CA9-9413-6CA2909C4D78}"/>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236986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4AEB-B769-48CC-9F01-191DD9629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F29029-4A4D-401A-AEC0-73A43CD77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E1894A-D627-413A-B9EB-56B60DB0D2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30B77B-CC8D-445B-8665-6FFF783BE3B5}"/>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6" name="Footer Placeholder 5">
            <a:extLst>
              <a:ext uri="{FF2B5EF4-FFF2-40B4-BE49-F238E27FC236}">
                <a16:creationId xmlns:a16="http://schemas.microsoft.com/office/drawing/2014/main" id="{04369833-143A-457D-AD2D-11047704FA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0539A-3539-42EE-8A0F-7F93B4B2DCA0}"/>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8212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840B-F89C-4155-A64D-0C155608AE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A89AFA-D7AB-4D95-9EAF-EA3473896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FF799-5458-46D3-A5A7-00259CEA24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BECF05-598F-4203-8A57-47820E458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AC3748-4744-4FDE-848D-4D2BF1C450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841CE3-14C0-4E68-B3AB-6E29247B9134}"/>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8" name="Footer Placeholder 7">
            <a:extLst>
              <a:ext uri="{FF2B5EF4-FFF2-40B4-BE49-F238E27FC236}">
                <a16:creationId xmlns:a16="http://schemas.microsoft.com/office/drawing/2014/main" id="{10ABF12E-C54C-4AC2-A592-6F66ED697D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052262-E34C-4A36-8622-B6D4DA6A375F}"/>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69192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D8C7-FEF5-4825-A2AD-9D3371328C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2D5E13-F915-445E-9BCE-FFA6475EA1C1}"/>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4" name="Footer Placeholder 3">
            <a:extLst>
              <a:ext uri="{FF2B5EF4-FFF2-40B4-BE49-F238E27FC236}">
                <a16:creationId xmlns:a16="http://schemas.microsoft.com/office/drawing/2014/main" id="{057998DF-F3D9-4F14-9CB5-6FB0D527E5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091098-2BEF-4995-B1FD-927FAF4540FB}"/>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154076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066F0-2664-4249-A78D-C5972AC8629E}"/>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3" name="Footer Placeholder 2">
            <a:extLst>
              <a:ext uri="{FF2B5EF4-FFF2-40B4-BE49-F238E27FC236}">
                <a16:creationId xmlns:a16="http://schemas.microsoft.com/office/drawing/2014/main" id="{A018161B-5861-4DF9-916A-917F2F5ABF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2696D0-B709-4F8F-ABAD-C7A8C86C5DB0}"/>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190642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8EDB-FA62-4B77-B83C-A5307AAC6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DC0898-4697-4448-AF6C-6D80FC5AC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A6199C-E663-4F42-AEB1-B07CA9663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27AB7-C4CF-4C78-977A-3700C0A7B789}"/>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6" name="Footer Placeholder 5">
            <a:extLst>
              <a:ext uri="{FF2B5EF4-FFF2-40B4-BE49-F238E27FC236}">
                <a16:creationId xmlns:a16="http://schemas.microsoft.com/office/drawing/2014/main" id="{D151649D-AEC5-4404-BA6C-66406901E4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88F0D-D723-4672-8702-1425E14CEAA9}"/>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418560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5BE14-2797-4491-99F2-2376D96D1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7CB7DE-324B-4F44-A889-451439822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174E64-5F4E-4D07-AB7C-1D67FABA5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657F7-E128-4CF0-A383-D68239042320}"/>
              </a:ext>
            </a:extLst>
          </p:cNvPr>
          <p:cNvSpPr>
            <a:spLocks noGrp="1"/>
          </p:cNvSpPr>
          <p:nvPr>
            <p:ph type="dt" sz="half" idx="10"/>
          </p:nvPr>
        </p:nvSpPr>
        <p:spPr/>
        <p:txBody>
          <a:bodyPr/>
          <a:lstStyle/>
          <a:p>
            <a:fld id="{A7750E8C-2D02-4377-B80B-C46C4B8EC780}" type="datetimeFigureOut">
              <a:rPr lang="en-GB" smtClean="0"/>
              <a:t>17/08/2021</a:t>
            </a:fld>
            <a:endParaRPr lang="en-GB"/>
          </a:p>
        </p:txBody>
      </p:sp>
      <p:sp>
        <p:nvSpPr>
          <p:cNvPr id="6" name="Footer Placeholder 5">
            <a:extLst>
              <a:ext uri="{FF2B5EF4-FFF2-40B4-BE49-F238E27FC236}">
                <a16:creationId xmlns:a16="http://schemas.microsoft.com/office/drawing/2014/main" id="{1686C158-E2BA-4ED3-B958-BC7AE1D9E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43057-ECF0-4D1C-BCD1-C0C5D496C7AA}"/>
              </a:ext>
            </a:extLst>
          </p:cNvPr>
          <p:cNvSpPr>
            <a:spLocks noGrp="1"/>
          </p:cNvSpPr>
          <p:nvPr>
            <p:ph type="sldNum" sz="quarter" idx="12"/>
          </p:nvPr>
        </p:nvSpPr>
        <p:spPr/>
        <p:txBody>
          <a:bodyPr/>
          <a:lstStyle/>
          <a:p>
            <a:fld id="{77DBEB6B-54C7-4AB0-B02F-CAABEC770A1E}" type="slidenum">
              <a:rPr lang="en-GB" smtClean="0"/>
              <a:t>‹#›</a:t>
            </a:fld>
            <a:endParaRPr lang="en-GB"/>
          </a:p>
        </p:txBody>
      </p:sp>
    </p:spTree>
    <p:extLst>
      <p:ext uri="{BB962C8B-B14F-4D97-AF65-F5344CB8AC3E}">
        <p14:creationId xmlns:p14="http://schemas.microsoft.com/office/powerpoint/2010/main" val="170494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AD3B4-509B-4179-BEE2-09DFF808A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E2FC63-9E45-4587-88E4-400ECB715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ACE86-9E13-413B-8F61-201290421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50E8C-2D02-4377-B80B-C46C4B8EC780}" type="datetimeFigureOut">
              <a:rPr lang="en-GB" smtClean="0"/>
              <a:t>17/08/2021</a:t>
            </a:fld>
            <a:endParaRPr lang="en-GB"/>
          </a:p>
        </p:txBody>
      </p:sp>
      <p:sp>
        <p:nvSpPr>
          <p:cNvPr id="5" name="Footer Placeholder 4">
            <a:extLst>
              <a:ext uri="{FF2B5EF4-FFF2-40B4-BE49-F238E27FC236}">
                <a16:creationId xmlns:a16="http://schemas.microsoft.com/office/drawing/2014/main" id="{DEFB2F9E-0856-4E18-AAE3-C76D48678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957168-3C33-43A1-8D0C-64F9F9C52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BEB6B-54C7-4AB0-B02F-CAABEC770A1E}" type="slidenum">
              <a:rPr lang="en-GB" smtClean="0"/>
              <a:t>‹#›</a:t>
            </a:fld>
            <a:endParaRPr lang="en-GB"/>
          </a:p>
        </p:txBody>
      </p:sp>
    </p:spTree>
    <p:extLst>
      <p:ext uri="{BB962C8B-B14F-4D97-AF65-F5344CB8AC3E}">
        <p14:creationId xmlns:p14="http://schemas.microsoft.com/office/powerpoint/2010/main" val="258846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oliver.nash@cision.com" TargetMode="External"/><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peter.wright@cis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3.png"/><Relationship Id="rId7" Type="http://schemas.openxmlformats.org/officeDocument/2006/relationships/chart" Target="../charts/chart10.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6.png"/><Relationship Id="rId7"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3.xml"/><Relationship Id="rId11" Type="http://schemas.openxmlformats.org/officeDocument/2006/relationships/image" Target="../media/image2.png"/><Relationship Id="rId5" Type="http://schemas.openxmlformats.org/officeDocument/2006/relationships/chart" Target="../charts/chart12.xml"/><Relationship Id="rId10" Type="http://schemas.openxmlformats.org/officeDocument/2006/relationships/chart" Target="../charts/chart17.xml"/><Relationship Id="rId4" Type="http://schemas.microsoft.com/office/2007/relationships/hdphoto" Target="../media/hdphoto1.wdp"/><Relationship Id="rId9" Type="http://schemas.openxmlformats.org/officeDocument/2006/relationships/chart" Target="../charts/char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chart" Target="../charts/chart18.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png"/><Relationship Id="rId2" Type="http://schemas.openxmlformats.org/officeDocument/2006/relationships/image" Target="../media/image3.png"/><Relationship Id="rId16" Type="http://schemas.openxmlformats.org/officeDocument/2006/relationships/chart" Target="../charts/chart2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chart" Target="../charts/chart20.xm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chart" Target="../charts/chart1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22.xm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8.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chart" Target="../charts/chart26.xml"/><Relationship Id="rId7" Type="http://schemas.openxmlformats.org/officeDocument/2006/relationships/chart" Target="../charts/chart2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image" Target="../media/image2.png"/><Relationship Id="rId4" Type="http://schemas.openxmlformats.org/officeDocument/2006/relationships/chart" Target="../charts/chart27.xml"/></Relationships>
</file>

<file path=ppt/slides/_rels/slide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33.xml"/><Relationship Id="rId4" Type="http://schemas.openxmlformats.org/officeDocument/2006/relationships/chart" Target="../charts/char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050" name="Picture 2" descr="Formula One World Championship">
            <a:extLst>
              <a:ext uri="{FF2B5EF4-FFF2-40B4-BE49-F238E27FC236}">
                <a16:creationId xmlns:a16="http://schemas.microsoft.com/office/drawing/2014/main" id="{9831D7C8-2AD4-4536-84E3-BA330A95A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
            <a:ext cx="12192000" cy="686029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Top Corners One Rounded and One Snipped 20">
            <a:extLst>
              <a:ext uri="{FF2B5EF4-FFF2-40B4-BE49-F238E27FC236}">
                <a16:creationId xmlns:a16="http://schemas.microsoft.com/office/drawing/2014/main" id="{F02E6247-F6F9-48C5-A8A4-6EDAEBEC7CD5}"/>
              </a:ext>
            </a:extLst>
          </p:cNvPr>
          <p:cNvSpPr/>
          <p:nvPr/>
        </p:nvSpPr>
        <p:spPr>
          <a:xfrm flipV="1">
            <a:off x="1359893" y="1277890"/>
            <a:ext cx="9246509" cy="1436608"/>
          </a:xfrm>
          <a:prstGeom prst="snipRoundRect">
            <a:avLst>
              <a:gd name="adj1" fmla="val 16667"/>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13B39B7-71FA-482B-97BD-3BF995FC850D}"/>
              </a:ext>
            </a:extLst>
          </p:cNvPr>
          <p:cNvSpPr txBox="1"/>
          <p:nvPr/>
        </p:nvSpPr>
        <p:spPr>
          <a:xfrm>
            <a:off x="2049517" y="1457275"/>
            <a:ext cx="8092966" cy="1015663"/>
          </a:xfrm>
          <a:prstGeom prst="rect">
            <a:avLst/>
          </a:prstGeom>
          <a:noFill/>
        </p:spPr>
        <p:txBody>
          <a:bodyPr wrap="square">
            <a:spAutoFit/>
          </a:bodyPr>
          <a:lstStyle/>
          <a:p>
            <a:pPr algn="ctr"/>
            <a:r>
              <a:rPr lang="en-GB" sz="1600" i="0" dirty="0">
                <a:solidFill>
                  <a:schemeClr val="bg1"/>
                </a:solidFill>
                <a:effectLst/>
                <a:latin typeface="Montserrat ExtraBold" panose="00000900000000000000" pitchFamily="2" charset="0"/>
                <a:ea typeface="Segoe UI Black" panose="020B0A02040204020203" pitchFamily="34" charset="0"/>
                <a:cs typeface="Aharoni" panose="02010803020104030203" pitchFamily="2" charset="-79"/>
              </a:rPr>
              <a:t>2021 SILVERSTONE GRAND PRIX</a:t>
            </a:r>
          </a:p>
          <a:p>
            <a:pPr algn="ctr"/>
            <a:endParaRPr lang="en-GB" sz="16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endParaRPr>
          </a:p>
          <a:p>
            <a:pPr algn="ctr"/>
            <a:r>
              <a:rPr lang="en-GB" sz="2800" b="1" dirty="0">
                <a:solidFill>
                  <a:schemeClr val="bg1"/>
                </a:solidFill>
                <a:latin typeface="Montserrat Black" panose="00000A00000000000000" pitchFamily="2" charset="0"/>
                <a:ea typeface="Segoe UI Black" panose="020B0A02040204020203" pitchFamily="34" charset="0"/>
                <a:cs typeface="Aharoni" panose="02010803020104030203" pitchFamily="2" charset="-79"/>
              </a:rPr>
              <a:t>Social &amp; Traditional Media Insights</a:t>
            </a:r>
            <a:endPar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endParaRPr>
          </a:p>
        </p:txBody>
      </p:sp>
      <p:sp>
        <p:nvSpPr>
          <p:cNvPr id="14" name="Freeform: Shape 13">
            <a:extLst>
              <a:ext uri="{FF2B5EF4-FFF2-40B4-BE49-F238E27FC236}">
                <a16:creationId xmlns:a16="http://schemas.microsoft.com/office/drawing/2014/main" id="{CDA84BFD-CE15-4F31-8356-3B0E277FC799}"/>
              </a:ext>
            </a:extLst>
          </p:cNvPr>
          <p:cNvSpPr/>
          <p:nvPr/>
        </p:nvSpPr>
        <p:spPr>
          <a:xfrm>
            <a:off x="10544175" y="1260475"/>
            <a:ext cx="225425" cy="1429824"/>
          </a:xfrm>
          <a:custGeom>
            <a:avLst/>
            <a:gdLst>
              <a:gd name="connsiteX0" fmla="*/ 38100 w 225425"/>
              <a:gd name="connsiteY0" fmla="*/ 0 h 1406525"/>
              <a:gd name="connsiteX1" fmla="*/ 38100 w 225425"/>
              <a:gd name="connsiteY1" fmla="*/ 0 h 1406525"/>
              <a:gd name="connsiteX2" fmla="*/ 117475 w 225425"/>
              <a:gd name="connsiteY2" fmla="*/ 9525 h 1406525"/>
              <a:gd name="connsiteX3" fmla="*/ 133350 w 225425"/>
              <a:gd name="connsiteY3" fmla="*/ 12700 h 1406525"/>
              <a:gd name="connsiteX4" fmla="*/ 158750 w 225425"/>
              <a:gd name="connsiteY4" fmla="*/ 25400 h 1406525"/>
              <a:gd name="connsiteX5" fmla="*/ 177800 w 225425"/>
              <a:gd name="connsiteY5" fmla="*/ 47625 h 1406525"/>
              <a:gd name="connsiteX6" fmla="*/ 180975 w 225425"/>
              <a:gd name="connsiteY6" fmla="*/ 57150 h 1406525"/>
              <a:gd name="connsiteX7" fmla="*/ 203200 w 225425"/>
              <a:gd name="connsiteY7" fmla="*/ 85725 h 1406525"/>
              <a:gd name="connsiteX8" fmla="*/ 209550 w 225425"/>
              <a:gd name="connsiteY8" fmla="*/ 155575 h 1406525"/>
              <a:gd name="connsiteX9" fmla="*/ 212725 w 225425"/>
              <a:gd name="connsiteY9" fmla="*/ 174625 h 1406525"/>
              <a:gd name="connsiteX10" fmla="*/ 219075 w 225425"/>
              <a:gd name="connsiteY10" fmla="*/ 196850 h 1406525"/>
              <a:gd name="connsiteX11" fmla="*/ 222250 w 225425"/>
              <a:gd name="connsiteY11" fmla="*/ 238125 h 1406525"/>
              <a:gd name="connsiteX12" fmla="*/ 225425 w 225425"/>
              <a:gd name="connsiteY12" fmla="*/ 1406525 h 1406525"/>
              <a:gd name="connsiteX13" fmla="*/ 0 w 225425"/>
              <a:gd name="connsiteY13" fmla="*/ 1403350 h 1406525"/>
              <a:gd name="connsiteX14" fmla="*/ 38100 w 225425"/>
              <a:gd name="connsiteY14" fmla="*/ 0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425" h="1406525">
                <a:moveTo>
                  <a:pt x="38100" y="0"/>
                </a:moveTo>
                <a:lnTo>
                  <a:pt x="38100" y="0"/>
                </a:lnTo>
                <a:cubicBezTo>
                  <a:pt x="55058" y="1884"/>
                  <a:pt x="108052" y="7640"/>
                  <a:pt x="117475" y="9525"/>
                </a:cubicBezTo>
                <a:cubicBezTo>
                  <a:pt x="122767" y="10583"/>
                  <a:pt x="128115" y="11391"/>
                  <a:pt x="133350" y="12700"/>
                </a:cubicBezTo>
                <a:cubicBezTo>
                  <a:pt x="142877" y="15082"/>
                  <a:pt x="150797" y="19214"/>
                  <a:pt x="158750" y="25400"/>
                </a:cubicBezTo>
                <a:cubicBezTo>
                  <a:pt x="165141" y="30371"/>
                  <a:pt x="173870" y="39765"/>
                  <a:pt x="177800" y="47625"/>
                </a:cubicBezTo>
                <a:cubicBezTo>
                  <a:pt x="179297" y="50618"/>
                  <a:pt x="179478" y="54157"/>
                  <a:pt x="180975" y="57150"/>
                </a:cubicBezTo>
                <a:cubicBezTo>
                  <a:pt x="185076" y="65351"/>
                  <a:pt x="199687" y="81509"/>
                  <a:pt x="203200" y="85725"/>
                </a:cubicBezTo>
                <a:cubicBezTo>
                  <a:pt x="213124" y="115496"/>
                  <a:pt x="203906" y="85030"/>
                  <a:pt x="209550" y="155575"/>
                </a:cubicBezTo>
                <a:cubicBezTo>
                  <a:pt x="210063" y="161992"/>
                  <a:pt x="211328" y="168341"/>
                  <a:pt x="212725" y="174625"/>
                </a:cubicBezTo>
                <a:cubicBezTo>
                  <a:pt x="217758" y="197273"/>
                  <a:pt x="214465" y="169190"/>
                  <a:pt x="219075" y="196850"/>
                </a:cubicBezTo>
                <a:cubicBezTo>
                  <a:pt x="222906" y="219838"/>
                  <a:pt x="222250" y="218470"/>
                  <a:pt x="222250" y="238125"/>
                </a:cubicBezTo>
                <a:cubicBezTo>
                  <a:pt x="223308" y="627592"/>
                  <a:pt x="224367" y="1017058"/>
                  <a:pt x="225425" y="1406525"/>
                </a:cubicBezTo>
                <a:lnTo>
                  <a:pt x="0" y="1403350"/>
                </a:lnTo>
                <a:lnTo>
                  <a:pt x="3810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AAA0932C-4FF4-4F64-9B21-13691EF89196}"/>
              </a:ext>
            </a:extLst>
          </p:cNvPr>
          <p:cNvGrpSpPr/>
          <p:nvPr/>
        </p:nvGrpSpPr>
        <p:grpSpPr>
          <a:xfrm>
            <a:off x="1361441" y="1265017"/>
            <a:ext cx="9402210" cy="1415122"/>
            <a:chOff x="1361441" y="194331"/>
            <a:chExt cx="9402210" cy="1415122"/>
          </a:xfrm>
        </p:grpSpPr>
        <p:sp>
          <p:nvSpPr>
            <p:cNvPr id="60" name="Arc 59">
              <a:extLst>
                <a:ext uri="{FF2B5EF4-FFF2-40B4-BE49-F238E27FC236}">
                  <a16:creationId xmlns:a16="http://schemas.microsoft.com/office/drawing/2014/main" id="{7129696E-7271-4FD2-8FA8-96BE61295FE4}"/>
                </a:ext>
              </a:extLst>
            </p:cNvPr>
            <p:cNvSpPr/>
            <p:nvPr/>
          </p:nvSpPr>
          <p:spPr>
            <a:xfrm>
              <a:off x="10436414"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D5EBC5F4-3FF8-4311-99EA-1B73BF90ACE6}"/>
                </a:ext>
              </a:extLst>
            </p:cNvPr>
            <p:cNvCxnSpPr>
              <a:cxnSpLocks/>
              <a:stCxn id="60" idx="0"/>
            </p:cNvCxnSpPr>
            <p:nvPr/>
          </p:nvCxnSpPr>
          <p:spPr>
            <a:xfrm flipH="1">
              <a:off x="1361441" y="194339"/>
              <a:ext cx="923971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E17847D6-072F-431C-9E5A-A2E7281222F4}"/>
                </a:ext>
              </a:extLst>
            </p:cNvPr>
            <p:cNvCxnSpPr>
              <a:cxnSpLocks/>
            </p:cNvCxnSpPr>
            <p:nvPr/>
          </p:nvCxnSpPr>
          <p:spPr>
            <a:xfrm flipV="1">
              <a:off x="10763651" y="356127"/>
              <a:ext cx="0" cy="125332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4" name="Straight Connector 3">
            <a:extLst>
              <a:ext uri="{FF2B5EF4-FFF2-40B4-BE49-F238E27FC236}">
                <a16:creationId xmlns:a16="http://schemas.microsoft.com/office/drawing/2014/main" id="{1ECA7BFE-67F4-44CD-BFBF-67179B6D0B5C}"/>
              </a:ext>
            </a:extLst>
          </p:cNvPr>
          <p:cNvCxnSpPr>
            <a:cxnSpLocks/>
          </p:cNvCxnSpPr>
          <p:nvPr/>
        </p:nvCxnSpPr>
        <p:spPr>
          <a:xfrm>
            <a:off x="3725918" y="1860331"/>
            <a:ext cx="4740165" cy="0"/>
          </a:xfrm>
          <a:prstGeom prst="line">
            <a:avLst/>
          </a:prstGeom>
          <a:ln>
            <a:solidFill>
              <a:srgbClr val="E1060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770A04B1-AE2D-4D4A-B6F7-E9C4C3EC7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spTree>
    <p:extLst>
      <p:ext uri="{BB962C8B-B14F-4D97-AF65-F5344CB8AC3E}">
        <p14:creationId xmlns:p14="http://schemas.microsoft.com/office/powerpoint/2010/main" val="330604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descr="Formula One World Championship">
            <a:extLst>
              <a:ext uri="{FF2B5EF4-FFF2-40B4-BE49-F238E27FC236}">
                <a16:creationId xmlns:a16="http://schemas.microsoft.com/office/drawing/2014/main" id="{79A3B22F-DDFA-480A-BFB7-242706487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
            <a:ext cx="12192000" cy="68602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9D72E32-0417-4519-9B76-DE4A90B338A6}"/>
              </a:ext>
            </a:extLst>
          </p:cNvPr>
          <p:cNvSpPr/>
          <p:nvPr/>
        </p:nvSpPr>
        <p:spPr>
          <a:xfrm>
            <a:off x="0" y="1686656"/>
            <a:ext cx="4084317" cy="350509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B9186A58-C9AA-4D04-A6C7-D0E3A76BD032}"/>
              </a:ext>
            </a:extLst>
          </p:cNvPr>
          <p:cNvGrpSpPr/>
          <p:nvPr/>
        </p:nvGrpSpPr>
        <p:grpSpPr>
          <a:xfrm>
            <a:off x="-3" y="1686657"/>
            <a:ext cx="4121153" cy="3505095"/>
            <a:chOff x="7518397" y="194331"/>
            <a:chExt cx="4121153" cy="3505095"/>
          </a:xfrm>
        </p:grpSpPr>
        <p:cxnSp>
          <p:nvCxnSpPr>
            <p:cNvPr id="25" name="Straight Connector 24">
              <a:extLst>
                <a:ext uri="{FF2B5EF4-FFF2-40B4-BE49-F238E27FC236}">
                  <a16:creationId xmlns:a16="http://schemas.microsoft.com/office/drawing/2014/main" id="{37795357-7AAA-416C-B04E-C1D9BFDEF2F6}"/>
                </a:ext>
              </a:extLst>
            </p:cNvPr>
            <p:cNvCxnSpPr>
              <a:cxnSpLocks/>
            </p:cNvCxnSpPr>
            <p:nvPr/>
          </p:nvCxnSpPr>
          <p:spPr>
            <a:xfrm flipH="1" flipV="1">
              <a:off x="7518397" y="194331"/>
              <a:ext cx="3961626" cy="8"/>
            </a:xfrm>
            <a:prstGeom prst="lin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DAB8EEC6-5E75-4D41-BCA0-042D14B5EB41}"/>
                </a:ext>
              </a:extLst>
            </p:cNvPr>
            <p:cNvCxnSpPr>
              <a:cxnSpLocks/>
            </p:cNvCxnSpPr>
            <p:nvPr/>
          </p:nvCxnSpPr>
          <p:spPr>
            <a:xfrm flipV="1">
              <a:off x="11639550" y="356128"/>
              <a:ext cx="0" cy="3343298"/>
            </a:xfrm>
            <a:prstGeom prst="lin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9" name="Arc 28">
              <a:extLst>
                <a:ext uri="{FF2B5EF4-FFF2-40B4-BE49-F238E27FC236}">
                  <a16:creationId xmlns:a16="http://schemas.microsoft.com/office/drawing/2014/main" id="{8E782923-28F4-4B78-911F-2FFD2646ED39}"/>
                </a:ext>
              </a:extLst>
            </p:cNvPr>
            <p:cNvSpPr/>
            <p:nvPr/>
          </p:nvSpPr>
          <p:spPr>
            <a:xfrm>
              <a:off x="11313159" y="194331"/>
              <a:ext cx="326391" cy="343332"/>
            </a:xfrm>
            <a:prstGeom prst="arc">
              <a:avLst>
                <a:gd name="adj1" fmla="val 16231048"/>
                <a:gd name="adj2" fmla="val 18146"/>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5C4AA63D-D0D0-4A38-8170-3A2D804A36D5}"/>
              </a:ext>
            </a:extLst>
          </p:cNvPr>
          <p:cNvSpPr txBox="1"/>
          <p:nvPr/>
        </p:nvSpPr>
        <p:spPr>
          <a:xfrm>
            <a:off x="436248" y="2185015"/>
            <a:ext cx="3575046" cy="2508379"/>
          </a:xfrm>
          <a:prstGeom prst="rect">
            <a:avLst/>
          </a:prstGeom>
          <a:noFill/>
        </p:spPr>
        <p:txBody>
          <a:bodyPr wrap="square" rtlCol="0">
            <a:spAutoFit/>
          </a:bodyPr>
          <a:lstStyle/>
          <a:p>
            <a:r>
              <a:rPr lang="en-GB" dirty="0">
                <a:solidFill>
                  <a:schemeClr val="bg1"/>
                </a:solidFill>
                <a:latin typeface="Montserrat ExtraBold" panose="00000900000000000000" pitchFamily="2" charset="0"/>
              </a:rPr>
              <a:t>CONTACT</a:t>
            </a:r>
          </a:p>
          <a:p>
            <a:endParaRPr lang="en-GB" sz="900" dirty="0">
              <a:solidFill>
                <a:schemeClr val="bg1"/>
              </a:solidFill>
              <a:latin typeface="Montserrat ExtraBold" panose="00000900000000000000" pitchFamily="2" charset="0"/>
            </a:endParaRPr>
          </a:p>
          <a:p>
            <a:endParaRPr lang="en-GB" dirty="0">
              <a:solidFill>
                <a:schemeClr val="bg1"/>
              </a:solidFill>
              <a:latin typeface="Montserrat ExtraBold" panose="00000900000000000000" pitchFamily="2" charset="0"/>
            </a:endParaRPr>
          </a:p>
          <a:p>
            <a:r>
              <a:rPr lang="en-GB" sz="1400" b="1" dirty="0">
                <a:solidFill>
                  <a:schemeClr val="bg1"/>
                </a:solidFill>
                <a:latin typeface="Montserrat" panose="00000500000000000000" pitchFamily="2" charset="0"/>
              </a:rPr>
              <a:t>Oli Nash</a:t>
            </a:r>
          </a:p>
          <a:p>
            <a:r>
              <a:rPr lang="en-GB" sz="1400" dirty="0">
                <a:solidFill>
                  <a:schemeClr val="bg1"/>
                </a:solidFill>
                <a:latin typeface="Montserrat" panose="00000500000000000000" pitchFamily="2" charset="0"/>
              </a:rPr>
              <a:t>Insights Director – Automotive</a:t>
            </a:r>
          </a:p>
          <a:p>
            <a:r>
              <a:rPr lang="en-GB" sz="1400" dirty="0">
                <a:solidFill>
                  <a:schemeClr val="bg1"/>
                </a:solidFill>
                <a:latin typeface="Montserrat" panose="00000500000000000000" pitchFamily="2" charset="0"/>
                <a:hlinkClick r:id="rId3"/>
              </a:rPr>
              <a:t>oliver.nash@cision.com</a:t>
            </a:r>
            <a:endParaRPr lang="en-GB" sz="1400" dirty="0">
              <a:solidFill>
                <a:schemeClr val="bg1"/>
              </a:solidFill>
              <a:latin typeface="Montserrat" panose="00000500000000000000" pitchFamily="2" charset="0"/>
            </a:endParaRPr>
          </a:p>
          <a:p>
            <a:endParaRPr lang="en-GB" sz="1400" dirty="0">
              <a:solidFill>
                <a:schemeClr val="bg1"/>
              </a:solidFill>
              <a:latin typeface="Montserrat" panose="00000500000000000000" pitchFamily="2" charset="0"/>
            </a:endParaRPr>
          </a:p>
          <a:p>
            <a:endParaRPr lang="en-GB" sz="1400" dirty="0">
              <a:solidFill>
                <a:schemeClr val="bg1"/>
              </a:solidFill>
              <a:latin typeface="Montserrat" panose="00000500000000000000" pitchFamily="2" charset="0"/>
            </a:endParaRPr>
          </a:p>
          <a:p>
            <a:r>
              <a:rPr lang="en-GB" sz="1400" b="1" dirty="0">
                <a:solidFill>
                  <a:schemeClr val="bg1"/>
                </a:solidFill>
                <a:latin typeface="Montserrat" panose="00000500000000000000" pitchFamily="2" charset="0"/>
              </a:rPr>
              <a:t>Peter Wright</a:t>
            </a:r>
          </a:p>
          <a:p>
            <a:r>
              <a:rPr lang="en-GB" sz="1400" dirty="0">
                <a:solidFill>
                  <a:schemeClr val="bg1"/>
                </a:solidFill>
                <a:latin typeface="Montserrat" panose="00000500000000000000" pitchFamily="2" charset="0"/>
              </a:rPr>
              <a:t>Account Director – Automotive</a:t>
            </a:r>
          </a:p>
          <a:p>
            <a:r>
              <a:rPr lang="en-GB" sz="1400" dirty="0">
                <a:solidFill>
                  <a:schemeClr val="bg1"/>
                </a:solidFill>
                <a:latin typeface="Montserrat" panose="00000500000000000000" pitchFamily="2" charset="0"/>
                <a:hlinkClick r:id="rId4"/>
              </a:rPr>
              <a:t>peter.wright@cision.com</a:t>
            </a:r>
            <a:r>
              <a:rPr lang="en-GB" sz="1400" dirty="0">
                <a:solidFill>
                  <a:schemeClr val="bg1"/>
                </a:solidFill>
                <a:latin typeface="Montserrat" panose="00000500000000000000" pitchFamily="2" charset="0"/>
              </a:rPr>
              <a:t> </a:t>
            </a:r>
          </a:p>
        </p:txBody>
      </p:sp>
      <p:pic>
        <p:nvPicPr>
          <p:cNvPr id="31" name="Picture 30">
            <a:extLst>
              <a:ext uri="{FF2B5EF4-FFF2-40B4-BE49-F238E27FC236}">
                <a16:creationId xmlns:a16="http://schemas.microsoft.com/office/drawing/2014/main" id="{2AAB6B5E-E666-471B-A034-4EEBDB1A5E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spTree>
    <p:extLst>
      <p:ext uri="{BB962C8B-B14F-4D97-AF65-F5344CB8AC3E}">
        <p14:creationId xmlns:p14="http://schemas.microsoft.com/office/powerpoint/2010/main" val="220891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Management Summary</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2050" name="Picture 2" descr="1329376119">
            <a:extLst>
              <a:ext uri="{FF2B5EF4-FFF2-40B4-BE49-F238E27FC236}">
                <a16:creationId xmlns:a16="http://schemas.microsoft.com/office/drawing/2014/main" id="{C74539FA-AF20-43D8-A1C6-235BF8655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96" t="3896" r="20882" b="3522"/>
          <a:stretch/>
        </p:blipFill>
        <p:spPr bwMode="auto">
          <a:xfrm>
            <a:off x="8128240" y="1356519"/>
            <a:ext cx="4077731" cy="4451461"/>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67232057-8480-4FAF-BC69-07AA1FCBA2F7}"/>
              </a:ext>
            </a:extLst>
          </p:cNvPr>
          <p:cNvGrpSpPr/>
          <p:nvPr/>
        </p:nvGrpSpPr>
        <p:grpSpPr>
          <a:xfrm flipH="1">
            <a:off x="8026399" y="1275597"/>
            <a:ext cx="4165600" cy="4531360"/>
            <a:chOff x="-3" y="1193800"/>
            <a:chExt cx="4210048" cy="4531360"/>
          </a:xfrm>
        </p:grpSpPr>
        <p:sp>
          <p:nvSpPr>
            <p:cNvPr id="60" name="Rectangle 59">
              <a:extLst>
                <a:ext uri="{FF2B5EF4-FFF2-40B4-BE49-F238E27FC236}">
                  <a16:creationId xmlns:a16="http://schemas.microsoft.com/office/drawing/2014/main" id="{72672605-90FA-443F-A6A3-88CE49AB33E7}"/>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AF5A4104-5FDD-47EB-83A1-9302EDFB4284}"/>
                </a:ext>
              </a:extLst>
            </p:cNvPr>
            <p:cNvGrpSpPr/>
            <p:nvPr/>
          </p:nvGrpSpPr>
          <p:grpSpPr>
            <a:xfrm>
              <a:off x="-3" y="1270097"/>
              <a:ext cx="4121153" cy="4455063"/>
              <a:chOff x="7518397" y="194331"/>
              <a:chExt cx="4121153" cy="4455063"/>
            </a:xfrm>
          </p:grpSpPr>
          <p:cxnSp>
            <p:nvCxnSpPr>
              <p:cNvPr id="62" name="Straight Connector 61">
                <a:extLst>
                  <a:ext uri="{FF2B5EF4-FFF2-40B4-BE49-F238E27FC236}">
                    <a16:creationId xmlns:a16="http://schemas.microsoft.com/office/drawing/2014/main" id="{E5B1D873-2A42-4BAE-9941-2B0005BCB159}"/>
                  </a:ext>
                </a:extLst>
              </p:cNvPr>
              <p:cNvCxnSpPr>
                <a:cxnSpLocks/>
              </p:cNvCxnSpPr>
              <p:nvPr/>
            </p:nvCxnSpPr>
            <p:spPr>
              <a:xfrm flipH="1" flipV="1">
                <a:off x="7518397" y="194331"/>
                <a:ext cx="3961626" cy="8"/>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2999AEAA-3F06-4371-A251-B9C2257CC56A}"/>
                  </a:ext>
                </a:extLst>
              </p:cNvPr>
              <p:cNvCxnSpPr>
                <a:cxnSpLocks/>
              </p:cNvCxnSpPr>
              <p:nvPr/>
            </p:nvCxnSpPr>
            <p:spPr>
              <a:xfrm flipV="1">
                <a:off x="11639550" y="356127"/>
                <a:ext cx="0" cy="4293267"/>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4" name="Arc 63">
                <a:extLst>
                  <a:ext uri="{FF2B5EF4-FFF2-40B4-BE49-F238E27FC236}">
                    <a16:creationId xmlns:a16="http://schemas.microsoft.com/office/drawing/2014/main" id="{5F430AC0-B46B-442F-8566-3E43B3FB68E8}"/>
                  </a:ext>
                </a:extLst>
              </p:cNvPr>
              <p:cNvSpPr/>
              <p:nvPr/>
            </p:nvSpPr>
            <p:spPr>
              <a:xfrm>
                <a:off x="11313159" y="194331"/>
                <a:ext cx="326391" cy="343332"/>
              </a:xfrm>
              <a:prstGeom prst="arc">
                <a:avLst>
                  <a:gd name="adj1" fmla="val 16231048"/>
                  <a:gd name="adj2" fmla="val 18146"/>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6" name="TextBox 65">
            <a:extLst>
              <a:ext uri="{FF2B5EF4-FFF2-40B4-BE49-F238E27FC236}">
                <a16:creationId xmlns:a16="http://schemas.microsoft.com/office/drawing/2014/main" id="{1B1A582B-386B-42E6-99E8-3C06A0D3DC17}"/>
              </a:ext>
            </a:extLst>
          </p:cNvPr>
          <p:cNvSpPr txBox="1"/>
          <p:nvPr/>
        </p:nvSpPr>
        <p:spPr>
          <a:xfrm>
            <a:off x="433296" y="1099261"/>
            <a:ext cx="5667756" cy="4767972"/>
          </a:xfrm>
          <a:prstGeom prst="rect">
            <a:avLst/>
          </a:prstGeom>
          <a:noFill/>
        </p:spPr>
        <p:txBody>
          <a:bodyPr wrap="square" rtlCol="0">
            <a:spAutoFit/>
          </a:bodyPr>
          <a:lstStyle/>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Silverstone was one of the most highly anticipated races of the season so far, as well as being the most visible in traditional media. On social media, it ranks second only to Hungary for total visibility.</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The race was also one of the most controversial, with extremely mixed audience response on social media. A large proportion of race discussion on social media can be attributed to an incident in Lap 1 where Hamilton and Verstappen collided, ending championship leader Verstappen’s race.</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While fans of Mercedes were relatively muted during the race, reacting with Joy to Mercedes’ eventual victory, other fan responses were extremely varied, with many expressing Anger over Hamilton’s 10-second time penalty and some claiming that the incident was deliberate.</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Ferrari benefitted from positive exposure and audience reaction on social media after a strong race from Charles Leclerc and the driver’s first podium of the season.</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The majority of news articles shared to social media were posted to Facebook, while Twitter hosted the majority of social discussion and reaction to the race. The UK produced the highest visibility at a market level, followed by the USA and Brazil.</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Pirelli was the most visible partner in both traditional and social media. Heineken and Workday benefitted from significant exposure in traditional media, while Emirates, Aramco and DHL stood out in social media discussion.</a:t>
            </a:r>
          </a:p>
        </p:txBody>
      </p:sp>
      <p:grpSp>
        <p:nvGrpSpPr>
          <p:cNvPr id="76" name="Group 75">
            <a:extLst>
              <a:ext uri="{FF2B5EF4-FFF2-40B4-BE49-F238E27FC236}">
                <a16:creationId xmlns:a16="http://schemas.microsoft.com/office/drawing/2014/main" id="{97301C75-084B-4DC3-B708-4E60317A559B}"/>
              </a:ext>
            </a:extLst>
          </p:cNvPr>
          <p:cNvGrpSpPr/>
          <p:nvPr/>
        </p:nvGrpSpPr>
        <p:grpSpPr>
          <a:xfrm>
            <a:off x="6380032" y="1144909"/>
            <a:ext cx="1398818" cy="757302"/>
            <a:chOff x="10240736" y="194331"/>
            <a:chExt cx="1398818" cy="757302"/>
          </a:xfrm>
        </p:grpSpPr>
        <p:sp>
          <p:nvSpPr>
            <p:cNvPr id="77" name="Arc 76">
              <a:extLst>
                <a:ext uri="{FF2B5EF4-FFF2-40B4-BE49-F238E27FC236}">
                  <a16:creationId xmlns:a16="http://schemas.microsoft.com/office/drawing/2014/main" id="{E73EA675-73B4-49AD-9D7A-4D2D765FEE66}"/>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id="{018E560A-AAFF-4809-BADB-CB8F6A190575}"/>
                </a:ext>
              </a:extLst>
            </p:cNvPr>
            <p:cNvCxnSpPr>
              <a:cxnSpLocks/>
              <a:stCxn id="77"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id="{F2D5DEE8-3508-43C4-9676-2BBB689CD515}"/>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0" name="Group 79">
            <a:extLst>
              <a:ext uri="{FF2B5EF4-FFF2-40B4-BE49-F238E27FC236}">
                <a16:creationId xmlns:a16="http://schemas.microsoft.com/office/drawing/2014/main" id="{0A07ABD2-95F3-4C30-A04E-FE9F089E5166}"/>
              </a:ext>
            </a:extLst>
          </p:cNvPr>
          <p:cNvGrpSpPr/>
          <p:nvPr/>
        </p:nvGrpSpPr>
        <p:grpSpPr>
          <a:xfrm>
            <a:off x="6380028" y="2440560"/>
            <a:ext cx="1398818" cy="757302"/>
            <a:chOff x="10240736" y="194331"/>
            <a:chExt cx="1398818" cy="757302"/>
          </a:xfrm>
        </p:grpSpPr>
        <p:sp>
          <p:nvSpPr>
            <p:cNvPr id="81" name="Arc 80">
              <a:extLst>
                <a:ext uri="{FF2B5EF4-FFF2-40B4-BE49-F238E27FC236}">
                  <a16:creationId xmlns:a16="http://schemas.microsoft.com/office/drawing/2014/main" id="{0B79E492-7CEA-442D-81DF-C676C7137B29}"/>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Connector 81">
              <a:extLst>
                <a:ext uri="{FF2B5EF4-FFF2-40B4-BE49-F238E27FC236}">
                  <a16:creationId xmlns:a16="http://schemas.microsoft.com/office/drawing/2014/main" id="{EDAD00FD-817A-437D-8AB7-E4D57DA64566}"/>
                </a:ext>
              </a:extLst>
            </p:cNvPr>
            <p:cNvCxnSpPr>
              <a:cxnSpLocks/>
              <a:stCxn id="81"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a16="http://schemas.microsoft.com/office/drawing/2014/main" id="{6C3F0DC7-F3C5-4101-90CC-07C520A57CD8}"/>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4" name="Group 83">
            <a:extLst>
              <a:ext uri="{FF2B5EF4-FFF2-40B4-BE49-F238E27FC236}">
                <a16:creationId xmlns:a16="http://schemas.microsoft.com/office/drawing/2014/main" id="{716AED91-2797-4944-BA72-A7E1E1D41BBA}"/>
              </a:ext>
            </a:extLst>
          </p:cNvPr>
          <p:cNvGrpSpPr/>
          <p:nvPr/>
        </p:nvGrpSpPr>
        <p:grpSpPr>
          <a:xfrm>
            <a:off x="6380024" y="3736211"/>
            <a:ext cx="1398818" cy="757302"/>
            <a:chOff x="10240736" y="194331"/>
            <a:chExt cx="1398818" cy="757302"/>
          </a:xfrm>
        </p:grpSpPr>
        <p:sp>
          <p:nvSpPr>
            <p:cNvPr id="85" name="Arc 84">
              <a:extLst>
                <a:ext uri="{FF2B5EF4-FFF2-40B4-BE49-F238E27FC236}">
                  <a16:creationId xmlns:a16="http://schemas.microsoft.com/office/drawing/2014/main" id="{EE30FE79-109D-448D-A0FF-FA651373E7B1}"/>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6" name="Straight Connector 85">
              <a:extLst>
                <a:ext uri="{FF2B5EF4-FFF2-40B4-BE49-F238E27FC236}">
                  <a16:creationId xmlns:a16="http://schemas.microsoft.com/office/drawing/2014/main" id="{5072060A-69E9-4082-96C9-8DAB4F2A7B0C}"/>
                </a:ext>
              </a:extLst>
            </p:cNvPr>
            <p:cNvCxnSpPr>
              <a:cxnSpLocks/>
              <a:stCxn id="85"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6C8439ED-93EE-4871-917F-1960C8904E3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8" name="Group 87">
            <a:extLst>
              <a:ext uri="{FF2B5EF4-FFF2-40B4-BE49-F238E27FC236}">
                <a16:creationId xmlns:a16="http://schemas.microsoft.com/office/drawing/2014/main" id="{10D64C24-E98D-4A72-A2BA-6BADFDE3CB05}"/>
              </a:ext>
            </a:extLst>
          </p:cNvPr>
          <p:cNvGrpSpPr/>
          <p:nvPr/>
        </p:nvGrpSpPr>
        <p:grpSpPr>
          <a:xfrm>
            <a:off x="6438943" y="5031863"/>
            <a:ext cx="1398818" cy="757302"/>
            <a:chOff x="10240736" y="194331"/>
            <a:chExt cx="1398818" cy="757302"/>
          </a:xfrm>
        </p:grpSpPr>
        <p:sp>
          <p:nvSpPr>
            <p:cNvPr id="89" name="Arc 88">
              <a:extLst>
                <a:ext uri="{FF2B5EF4-FFF2-40B4-BE49-F238E27FC236}">
                  <a16:creationId xmlns:a16="http://schemas.microsoft.com/office/drawing/2014/main" id="{0DA1C5AF-8D20-46F2-B4DD-8202EEDB6BB7}"/>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FD029099-FA43-4CA5-87F6-D1E2BB02B313}"/>
                </a:ext>
              </a:extLst>
            </p:cNvPr>
            <p:cNvCxnSpPr>
              <a:cxnSpLocks/>
              <a:stCxn id="89"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a:extLst>
                <a:ext uri="{FF2B5EF4-FFF2-40B4-BE49-F238E27FC236}">
                  <a16:creationId xmlns:a16="http://schemas.microsoft.com/office/drawing/2014/main" id="{616F996B-0E6E-4AB5-A717-90CDFD35FD39}"/>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11" name="Table 11">
            <a:extLst>
              <a:ext uri="{FF2B5EF4-FFF2-40B4-BE49-F238E27FC236}">
                <a16:creationId xmlns:a16="http://schemas.microsoft.com/office/drawing/2014/main" id="{31FC538C-F7B2-4D0F-9FAA-A6D30653044D}"/>
              </a:ext>
            </a:extLst>
          </p:cNvPr>
          <p:cNvGraphicFramePr>
            <a:graphicFrameLocks noGrp="1"/>
          </p:cNvGraphicFramePr>
          <p:nvPr>
            <p:extLst>
              <p:ext uri="{D42A27DB-BD31-4B8C-83A1-F6EECF244321}">
                <p14:modId xmlns:p14="http://schemas.microsoft.com/office/powerpoint/2010/main" val="3942570539"/>
              </p:ext>
            </p:extLst>
          </p:nvPr>
        </p:nvGraphicFramePr>
        <p:xfrm>
          <a:off x="6329521" y="1265117"/>
          <a:ext cx="1387224" cy="702044"/>
        </p:xfrm>
        <a:graphic>
          <a:graphicData uri="http://schemas.openxmlformats.org/drawingml/2006/table">
            <a:tbl>
              <a:tblPr firstRow="1" bandRow="1">
                <a:tableStyleId>{5C22544A-7EE6-4342-B048-85BDC9FD1C3A}</a:tableStyleId>
              </a:tblPr>
              <a:tblGrid>
                <a:gridCol w="651804">
                  <a:extLst>
                    <a:ext uri="{9D8B030D-6E8A-4147-A177-3AD203B41FA5}">
                      <a16:colId xmlns:a16="http://schemas.microsoft.com/office/drawing/2014/main" val="2436365050"/>
                    </a:ext>
                  </a:extLst>
                </a:gridCol>
                <a:gridCol w="735420">
                  <a:extLst>
                    <a:ext uri="{9D8B030D-6E8A-4147-A177-3AD203B41FA5}">
                      <a16:colId xmlns:a16="http://schemas.microsoft.com/office/drawing/2014/main" val="851192056"/>
                    </a:ext>
                  </a:extLst>
                </a:gridCol>
              </a:tblGrid>
              <a:tr h="351022">
                <a:tc>
                  <a:txBody>
                    <a:bodyPr/>
                    <a:lstStyle/>
                    <a:p>
                      <a:r>
                        <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17.1k </a:t>
                      </a:r>
                      <a:endParaRPr lang="en-GB"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Traditional </a:t>
                      </a:r>
                    </a:p>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Posts</a:t>
                      </a:r>
                      <a:endParaRPr lang="en-GB"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014809"/>
                  </a:ext>
                </a:extLst>
              </a:tr>
              <a:tr h="351022">
                <a:tc>
                  <a:txBody>
                    <a:bodyPr/>
                    <a:lstStyle/>
                    <a:p>
                      <a:r>
                        <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451k</a:t>
                      </a:r>
                      <a:endParaRPr lang="en-GB"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Social </a:t>
                      </a:r>
                    </a:p>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Mentions</a:t>
                      </a:r>
                      <a:endParaRPr lang="en-GB" sz="9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4130767"/>
                  </a:ext>
                </a:extLst>
              </a:tr>
            </a:tbl>
          </a:graphicData>
        </a:graphic>
      </p:graphicFrame>
      <p:graphicFrame>
        <p:nvGraphicFramePr>
          <p:cNvPr id="97" name="Chart 96">
            <a:extLst>
              <a:ext uri="{FF2B5EF4-FFF2-40B4-BE49-F238E27FC236}">
                <a16:creationId xmlns:a16="http://schemas.microsoft.com/office/drawing/2014/main" id="{DC34DD05-599D-4103-989F-5C529D6161C9}"/>
              </a:ext>
            </a:extLst>
          </p:cNvPr>
          <p:cNvGraphicFramePr/>
          <p:nvPr>
            <p:extLst>
              <p:ext uri="{D42A27DB-BD31-4B8C-83A1-F6EECF244321}">
                <p14:modId xmlns:p14="http://schemas.microsoft.com/office/powerpoint/2010/main" val="271450750"/>
              </p:ext>
            </p:extLst>
          </p:nvPr>
        </p:nvGraphicFramePr>
        <p:xfrm>
          <a:off x="6114937" y="3801110"/>
          <a:ext cx="1677780" cy="688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8" name="Table 11">
            <a:extLst>
              <a:ext uri="{FF2B5EF4-FFF2-40B4-BE49-F238E27FC236}">
                <a16:creationId xmlns:a16="http://schemas.microsoft.com/office/drawing/2014/main" id="{19E7AB94-D356-4F3D-BEB1-4E8DCEC4A08E}"/>
              </a:ext>
            </a:extLst>
          </p:cNvPr>
          <p:cNvGraphicFramePr>
            <a:graphicFrameLocks noGrp="1"/>
          </p:cNvGraphicFramePr>
          <p:nvPr>
            <p:extLst>
              <p:ext uri="{D42A27DB-BD31-4B8C-83A1-F6EECF244321}">
                <p14:modId xmlns:p14="http://schemas.microsoft.com/office/powerpoint/2010/main" val="3760404165"/>
              </p:ext>
            </p:extLst>
          </p:nvPr>
        </p:nvGraphicFramePr>
        <p:xfrm>
          <a:off x="6369181" y="5143612"/>
          <a:ext cx="738588" cy="702044"/>
        </p:xfrm>
        <a:graphic>
          <a:graphicData uri="http://schemas.openxmlformats.org/drawingml/2006/table">
            <a:tbl>
              <a:tblPr firstRow="1" bandRow="1">
                <a:tableStyleId>{5C22544A-7EE6-4342-B048-85BDC9FD1C3A}</a:tableStyleId>
              </a:tblPr>
              <a:tblGrid>
                <a:gridCol w="738588">
                  <a:extLst>
                    <a:ext uri="{9D8B030D-6E8A-4147-A177-3AD203B41FA5}">
                      <a16:colId xmlns:a16="http://schemas.microsoft.com/office/drawing/2014/main" val="2436365050"/>
                    </a:ext>
                  </a:extLst>
                </a:gridCol>
              </a:tblGrid>
              <a:tr h="351022">
                <a:tc>
                  <a:txBody>
                    <a:bodyPr/>
                    <a:lstStyle/>
                    <a:p>
                      <a:r>
                        <a:rPr kumimoji="0" lang="en-GB" sz="9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Hamilton </a:t>
                      </a:r>
                      <a:endParaRPr lang="en-GB" sz="10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014809"/>
                  </a:ext>
                </a:extLst>
              </a:tr>
              <a:tr h="351022">
                <a:tc>
                  <a:txBody>
                    <a:bodyPr/>
                    <a:lstStyle/>
                    <a:p>
                      <a:r>
                        <a:rPr kumimoji="0" lang="en-GB" sz="9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Pirelli</a:t>
                      </a:r>
                      <a:endParaRPr lang="en-GB" sz="1000" b="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4130767"/>
                  </a:ext>
                </a:extLst>
              </a:tr>
            </a:tbl>
          </a:graphicData>
        </a:graphic>
      </p:graphicFrame>
      <p:graphicFrame>
        <p:nvGraphicFramePr>
          <p:cNvPr id="13" name="Table 12">
            <a:extLst>
              <a:ext uri="{FF2B5EF4-FFF2-40B4-BE49-F238E27FC236}">
                <a16:creationId xmlns:a16="http://schemas.microsoft.com/office/drawing/2014/main" id="{8BE98FD4-EC2E-436E-81C4-7E79D22E5D9D}"/>
              </a:ext>
            </a:extLst>
          </p:cNvPr>
          <p:cNvGraphicFramePr>
            <a:graphicFrameLocks noGrp="1"/>
          </p:cNvGraphicFramePr>
          <p:nvPr>
            <p:extLst>
              <p:ext uri="{D42A27DB-BD31-4B8C-83A1-F6EECF244321}">
                <p14:modId xmlns:p14="http://schemas.microsoft.com/office/powerpoint/2010/main" val="51178756"/>
              </p:ext>
            </p:extLst>
          </p:nvPr>
        </p:nvGraphicFramePr>
        <p:xfrm>
          <a:off x="7023341" y="5137743"/>
          <a:ext cx="833966" cy="702044"/>
        </p:xfrm>
        <a:graphic>
          <a:graphicData uri="http://schemas.openxmlformats.org/drawingml/2006/table">
            <a:tbl>
              <a:tblPr firstRow="1" bandRow="1">
                <a:tableStyleId>{5C22544A-7EE6-4342-B048-85BDC9FD1C3A}</a:tableStyleId>
              </a:tblPr>
              <a:tblGrid>
                <a:gridCol w="833966">
                  <a:extLst>
                    <a:ext uri="{9D8B030D-6E8A-4147-A177-3AD203B41FA5}">
                      <a16:colId xmlns:a16="http://schemas.microsoft.com/office/drawing/2014/main" val="1786477335"/>
                    </a:ext>
                  </a:extLst>
                </a:gridCol>
              </a:tblGrid>
              <a:tr h="351022">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Most Visible Driver</a:t>
                      </a:r>
                      <a:endParaRPr lang="en-GB" sz="9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867307"/>
                  </a:ext>
                </a:extLst>
              </a:tr>
              <a:tr h="351022">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Most Visible Partner</a:t>
                      </a:r>
                      <a:endParaRPr lang="en-GB" sz="9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98502"/>
                  </a:ext>
                </a:extLst>
              </a:tr>
            </a:tbl>
          </a:graphicData>
        </a:graphic>
      </p:graphicFrame>
      <p:sp>
        <p:nvSpPr>
          <p:cNvPr id="16" name="Rectangle 15">
            <a:extLst>
              <a:ext uri="{FF2B5EF4-FFF2-40B4-BE49-F238E27FC236}">
                <a16:creationId xmlns:a16="http://schemas.microsoft.com/office/drawing/2014/main" id="{73FE644D-EA7B-48F6-B007-0A8E7C635D16}"/>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 name="Picture 98">
            <a:extLst>
              <a:ext uri="{FF2B5EF4-FFF2-40B4-BE49-F238E27FC236}">
                <a16:creationId xmlns:a16="http://schemas.microsoft.com/office/drawing/2014/main" id="{3EC9A706-E106-4763-B68E-11E9053798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18" name="Table 18">
            <a:extLst>
              <a:ext uri="{FF2B5EF4-FFF2-40B4-BE49-F238E27FC236}">
                <a16:creationId xmlns:a16="http://schemas.microsoft.com/office/drawing/2014/main" id="{FE5296CD-CC12-4355-91DA-B0C63D7C6898}"/>
              </a:ext>
            </a:extLst>
          </p:cNvPr>
          <p:cNvGraphicFramePr>
            <a:graphicFrameLocks noGrp="1"/>
          </p:cNvGraphicFramePr>
          <p:nvPr>
            <p:extLst>
              <p:ext uri="{D42A27DB-BD31-4B8C-83A1-F6EECF244321}">
                <p14:modId xmlns:p14="http://schemas.microsoft.com/office/powerpoint/2010/main" val="3833801382"/>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01/03/2021 – 01/08/2021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graphicFrame>
        <p:nvGraphicFramePr>
          <p:cNvPr id="42" name="Chart 41">
            <a:extLst>
              <a:ext uri="{FF2B5EF4-FFF2-40B4-BE49-F238E27FC236}">
                <a16:creationId xmlns:a16="http://schemas.microsoft.com/office/drawing/2014/main" id="{24B434C0-C15C-4FD5-9555-98D15A8BAEE2}"/>
              </a:ext>
            </a:extLst>
          </p:cNvPr>
          <p:cNvGraphicFramePr/>
          <p:nvPr>
            <p:extLst>
              <p:ext uri="{D42A27DB-BD31-4B8C-83A1-F6EECF244321}">
                <p14:modId xmlns:p14="http://schemas.microsoft.com/office/powerpoint/2010/main" val="4292038449"/>
              </p:ext>
            </p:extLst>
          </p:nvPr>
        </p:nvGraphicFramePr>
        <p:xfrm>
          <a:off x="6106032" y="2489655"/>
          <a:ext cx="1886741" cy="815048"/>
        </p:xfrm>
        <a:graphic>
          <a:graphicData uri="http://schemas.openxmlformats.org/drawingml/2006/chart">
            <c:chart xmlns:c="http://schemas.openxmlformats.org/drawingml/2006/chart" xmlns:r="http://schemas.openxmlformats.org/officeDocument/2006/relationships" r:id="rId6"/>
          </a:graphicData>
        </a:graphic>
      </p:graphicFrame>
      <p:sp>
        <p:nvSpPr>
          <p:cNvPr id="43" name="Freeform 222">
            <a:extLst>
              <a:ext uri="{FF2B5EF4-FFF2-40B4-BE49-F238E27FC236}">
                <a16:creationId xmlns:a16="http://schemas.microsoft.com/office/drawing/2014/main" id="{4ABCC378-3875-42AA-AF5C-1B40A44E48B2}"/>
              </a:ext>
            </a:extLst>
          </p:cNvPr>
          <p:cNvSpPr>
            <a:spLocks noEditPoints="1"/>
          </p:cNvSpPr>
          <p:nvPr/>
        </p:nvSpPr>
        <p:spPr bwMode="auto">
          <a:xfrm>
            <a:off x="7375974" y="2711406"/>
            <a:ext cx="125186" cy="192160"/>
          </a:xfrm>
          <a:custGeom>
            <a:avLst/>
            <a:gdLst/>
            <a:ahLst/>
            <a:cxnLst>
              <a:cxn ang="0">
                <a:pos x="39" y="41"/>
              </a:cxn>
              <a:cxn ang="0">
                <a:pos x="35" y="45"/>
              </a:cxn>
              <a:cxn ang="0">
                <a:pos x="31" y="41"/>
              </a:cxn>
              <a:cxn ang="0">
                <a:pos x="31" y="28"/>
              </a:cxn>
              <a:cxn ang="0">
                <a:pos x="29" y="28"/>
              </a:cxn>
              <a:cxn ang="0">
                <a:pos x="29" y="62"/>
              </a:cxn>
              <a:cxn ang="0">
                <a:pos x="25" y="67"/>
              </a:cxn>
              <a:cxn ang="0">
                <a:pos x="20" y="62"/>
              </a:cxn>
              <a:cxn ang="0">
                <a:pos x="20" y="45"/>
              </a:cxn>
              <a:cxn ang="0">
                <a:pos x="18" y="45"/>
              </a:cxn>
              <a:cxn ang="0">
                <a:pos x="18" y="62"/>
              </a:cxn>
              <a:cxn ang="0">
                <a:pos x="14" y="67"/>
              </a:cxn>
              <a:cxn ang="0">
                <a:pos x="9" y="62"/>
              </a:cxn>
              <a:cxn ang="0">
                <a:pos x="9" y="28"/>
              </a:cxn>
              <a:cxn ang="0">
                <a:pos x="7" y="28"/>
              </a:cxn>
              <a:cxn ang="0">
                <a:pos x="7" y="41"/>
              </a:cxn>
              <a:cxn ang="0">
                <a:pos x="3" y="45"/>
              </a:cxn>
              <a:cxn ang="0">
                <a:pos x="0" y="41"/>
              </a:cxn>
              <a:cxn ang="0">
                <a:pos x="0" y="25"/>
              </a:cxn>
              <a:cxn ang="0">
                <a:pos x="7" y="18"/>
              </a:cxn>
              <a:cxn ang="0">
                <a:pos x="31" y="18"/>
              </a:cxn>
              <a:cxn ang="0">
                <a:pos x="39" y="25"/>
              </a:cxn>
              <a:cxn ang="0">
                <a:pos x="39" y="41"/>
              </a:cxn>
              <a:cxn ang="0">
                <a:pos x="19" y="17"/>
              </a:cxn>
              <a:cxn ang="0">
                <a:pos x="11" y="8"/>
              </a:cxn>
              <a:cxn ang="0">
                <a:pos x="19" y="0"/>
              </a:cxn>
              <a:cxn ang="0">
                <a:pos x="28" y="8"/>
              </a:cxn>
              <a:cxn ang="0">
                <a:pos x="19" y="17"/>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85">
            <a:extLst>
              <a:ext uri="{FF2B5EF4-FFF2-40B4-BE49-F238E27FC236}">
                <a16:creationId xmlns:a16="http://schemas.microsoft.com/office/drawing/2014/main" id="{47870869-4DFF-4CBE-8FDF-04F190E0B23E}"/>
              </a:ext>
            </a:extLst>
          </p:cNvPr>
          <p:cNvSpPr>
            <a:spLocks noEditPoints="1"/>
          </p:cNvSpPr>
          <p:nvPr/>
        </p:nvSpPr>
        <p:spPr bwMode="auto">
          <a:xfrm>
            <a:off x="6567714" y="2705018"/>
            <a:ext cx="153001" cy="192161"/>
          </a:xfrm>
          <a:custGeom>
            <a:avLst/>
            <a:gdLst/>
            <a:ahLst/>
            <a:cxnLst>
              <a:cxn ang="0">
                <a:pos x="42" y="40"/>
              </a:cxn>
              <a:cxn ang="0">
                <a:pos x="39" y="38"/>
              </a:cxn>
              <a:cxn ang="0">
                <a:pos x="31" y="26"/>
              </a:cxn>
              <a:cxn ang="0">
                <a:pos x="29" y="26"/>
              </a:cxn>
              <a:cxn ang="0">
                <a:pos x="29" y="31"/>
              </a:cxn>
              <a:cxn ang="0">
                <a:pos x="38" y="45"/>
              </a:cxn>
              <a:cxn ang="0">
                <a:pos x="39" y="47"/>
              </a:cxn>
              <a:cxn ang="0">
                <a:pos x="36" y="49"/>
              </a:cxn>
              <a:cxn ang="0">
                <a:pos x="29" y="49"/>
              </a:cxn>
              <a:cxn ang="0">
                <a:pos x="29" y="59"/>
              </a:cxn>
              <a:cxn ang="0">
                <a:pos x="25" y="63"/>
              </a:cxn>
              <a:cxn ang="0">
                <a:pos x="20" y="63"/>
              </a:cxn>
              <a:cxn ang="0">
                <a:pos x="16" y="59"/>
              </a:cxn>
              <a:cxn ang="0">
                <a:pos x="16" y="49"/>
              </a:cxn>
              <a:cxn ang="0">
                <a:pos x="9" y="49"/>
              </a:cxn>
              <a:cxn ang="0">
                <a:pos x="7" y="47"/>
              </a:cxn>
              <a:cxn ang="0">
                <a:pos x="7" y="45"/>
              </a:cxn>
              <a:cxn ang="0">
                <a:pos x="16" y="31"/>
              </a:cxn>
              <a:cxn ang="0">
                <a:pos x="16" y="26"/>
              </a:cxn>
              <a:cxn ang="0">
                <a:pos x="14" y="26"/>
              </a:cxn>
              <a:cxn ang="0">
                <a:pos x="6" y="38"/>
              </a:cxn>
              <a:cxn ang="0">
                <a:pos x="3" y="40"/>
              </a:cxn>
              <a:cxn ang="0">
                <a:pos x="0" y="36"/>
              </a:cxn>
              <a:cxn ang="0">
                <a:pos x="0" y="34"/>
              </a:cxn>
              <a:cxn ang="0">
                <a:pos x="9" y="21"/>
              </a:cxn>
              <a:cxn ang="0">
                <a:pos x="16" y="17"/>
              </a:cxn>
              <a:cxn ang="0">
                <a:pos x="29" y="17"/>
              </a:cxn>
              <a:cxn ang="0">
                <a:pos x="36" y="21"/>
              </a:cxn>
              <a:cxn ang="0">
                <a:pos x="45" y="34"/>
              </a:cxn>
              <a:cxn ang="0">
                <a:pos x="45" y="36"/>
              </a:cxn>
              <a:cxn ang="0">
                <a:pos x="42" y="40"/>
              </a:cxn>
              <a:cxn ang="0">
                <a:pos x="23" y="16"/>
              </a:cxn>
              <a:cxn ang="0">
                <a:pos x="15" y="8"/>
              </a:cxn>
              <a:cxn ang="0">
                <a:pos x="23" y="0"/>
              </a:cxn>
              <a:cxn ang="0">
                <a:pos x="31" y="8"/>
              </a:cxn>
              <a:cxn ang="0">
                <a:pos x="23" y="16"/>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82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6" name="Table 8">
            <a:extLst>
              <a:ext uri="{FF2B5EF4-FFF2-40B4-BE49-F238E27FC236}">
                <a16:creationId xmlns:a16="http://schemas.microsoft.com/office/drawing/2014/main" id="{F39AB167-51B8-473D-A867-64E289FED3E5}"/>
              </a:ext>
            </a:extLst>
          </p:cNvPr>
          <p:cNvGraphicFramePr>
            <a:graphicFrameLocks noGrp="1"/>
          </p:cNvGraphicFramePr>
          <p:nvPr>
            <p:extLst>
              <p:ext uri="{D42A27DB-BD31-4B8C-83A1-F6EECF244321}">
                <p14:modId xmlns:p14="http://schemas.microsoft.com/office/powerpoint/2010/main" val="3413754379"/>
              </p:ext>
            </p:extLst>
          </p:nvPr>
        </p:nvGraphicFramePr>
        <p:xfrm>
          <a:off x="515935" y="1855640"/>
          <a:ext cx="11160130" cy="640079"/>
        </p:xfrm>
        <a:graphic>
          <a:graphicData uri="http://schemas.openxmlformats.org/drawingml/2006/table">
            <a:tbl>
              <a:tblPr firstRow="1" bandRow="1">
                <a:tableStyleId>{5C22544A-7EE6-4342-B048-85BDC9FD1C3A}</a:tableStyleId>
              </a:tblPr>
              <a:tblGrid>
                <a:gridCol w="1116013">
                  <a:extLst>
                    <a:ext uri="{9D8B030D-6E8A-4147-A177-3AD203B41FA5}">
                      <a16:colId xmlns:a16="http://schemas.microsoft.com/office/drawing/2014/main" val="1846347255"/>
                    </a:ext>
                  </a:extLst>
                </a:gridCol>
                <a:gridCol w="1116013">
                  <a:extLst>
                    <a:ext uri="{9D8B030D-6E8A-4147-A177-3AD203B41FA5}">
                      <a16:colId xmlns:a16="http://schemas.microsoft.com/office/drawing/2014/main" val="2475763824"/>
                    </a:ext>
                  </a:extLst>
                </a:gridCol>
                <a:gridCol w="1116013">
                  <a:extLst>
                    <a:ext uri="{9D8B030D-6E8A-4147-A177-3AD203B41FA5}">
                      <a16:colId xmlns:a16="http://schemas.microsoft.com/office/drawing/2014/main" val="1345142282"/>
                    </a:ext>
                  </a:extLst>
                </a:gridCol>
                <a:gridCol w="1116013">
                  <a:extLst>
                    <a:ext uri="{9D8B030D-6E8A-4147-A177-3AD203B41FA5}">
                      <a16:colId xmlns:a16="http://schemas.microsoft.com/office/drawing/2014/main" val="2665213993"/>
                    </a:ext>
                  </a:extLst>
                </a:gridCol>
                <a:gridCol w="1116013">
                  <a:extLst>
                    <a:ext uri="{9D8B030D-6E8A-4147-A177-3AD203B41FA5}">
                      <a16:colId xmlns:a16="http://schemas.microsoft.com/office/drawing/2014/main" val="414759290"/>
                    </a:ext>
                  </a:extLst>
                </a:gridCol>
                <a:gridCol w="1116013">
                  <a:extLst>
                    <a:ext uri="{9D8B030D-6E8A-4147-A177-3AD203B41FA5}">
                      <a16:colId xmlns:a16="http://schemas.microsoft.com/office/drawing/2014/main" val="2715517826"/>
                    </a:ext>
                  </a:extLst>
                </a:gridCol>
                <a:gridCol w="1116013">
                  <a:extLst>
                    <a:ext uri="{9D8B030D-6E8A-4147-A177-3AD203B41FA5}">
                      <a16:colId xmlns:a16="http://schemas.microsoft.com/office/drawing/2014/main" val="2612308750"/>
                    </a:ext>
                  </a:extLst>
                </a:gridCol>
                <a:gridCol w="1116013">
                  <a:extLst>
                    <a:ext uri="{9D8B030D-6E8A-4147-A177-3AD203B41FA5}">
                      <a16:colId xmlns:a16="http://schemas.microsoft.com/office/drawing/2014/main" val="3890520776"/>
                    </a:ext>
                  </a:extLst>
                </a:gridCol>
                <a:gridCol w="1116013">
                  <a:extLst>
                    <a:ext uri="{9D8B030D-6E8A-4147-A177-3AD203B41FA5}">
                      <a16:colId xmlns:a16="http://schemas.microsoft.com/office/drawing/2014/main" val="1021772784"/>
                    </a:ext>
                  </a:extLst>
                </a:gridCol>
                <a:gridCol w="1116013">
                  <a:extLst>
                    <a:ext uri="{9D8B030D-6E8A-4147-A177-3AD203B41FA5}">
                      <a16:colId xmlns:a16="http://schemas.microsoft.com/office/drawing/2014/main" val="936711146"/>
                    </a:ext>
                  </a:extLst>
                </a:gridCol>
              </a:tblGrid>
              <a:tr h="64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Traditional Visibility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dirty="0"/>
                        <a:t>1.3M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Traditional Sentiment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Social Visibility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dirty="0"/>
                        <a:t>15.0M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Social Sentiment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Emotion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474048"/>
                  </a:ext>
                </a:extLst>
              </a:tr>
            </a:tbl>
          </a:graphicData>
        </a:graphic>
      </p:graphicFrame>
      <p:sp>
        <p:nvSpPr>
          <p:cNvPr id="34" name="Rectangle 33">
            <a:extLst>
              <a:ext uri="{FF2B5EF4-FFF2-40B4-BE49-F238E27FC236}">
                <a16:creationId xmlns:a16="http://schemas.microsoft.com/office/drawing/2014/main" id="{075B58B5-F8B6-4546-8C7D-5A781D57A2B7}"/>
              </a:ext>
            </a:extLst>
          </p:cNvPr>
          <p:cNvSpPr/>
          <p:nvPr/>
        </p:nvSpPr>
        <p:spPr>
          <a:xfrm>
            <a:off x="1695449"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066B863-7AAD-4694-BE3B-6421B08341E2}"/>
              </a:ext>
            </a:extLst>
          </p:cNvPr>
          <p:cNvSpPr/>
          <p:nvPr/>
        </p:nvSpPr>
        <p:spPr>
          <a:xfrm>
            <a:off x="2618830"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4086F92-F45D-4614-939F-3F1AA4570B32}"/>
              </a:ext>
            </a:extLst>
          </p:cNvPr>
          <p:cNvSpPr/>
          <p:nvPr/>
        </p:nvSpPr>
        <p:spPr>
          <a:xfrm>
            <a:off x="4001016"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68DFCA7-22F4-4BBE-90D9-66BEAE75E321}"/>
              </a:ext>
            </a:extLst>
          </p:cNvPr>
          <p:cNvSpPr/>
          <p:nvPr/>
        </p:nvSpPr>
        <p:spPr>
          <a:xfrm>
            <a:off x="4915411"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040707A-B5DF-41DC-B265-AE9BD484B277}"/>
              </a:ext>
            </a:extLst>
          </p:cNvPr>
          <p:cNvSpPr/>
          <p:nvPr/>
        </p:nvSpPr>
        <p:spPr>
          <a:xfrm>
            <a:off x="5378969"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04C3A22-9345-4402-9F02-3EA7E3AF1278}"/>
              </a:ext>
            </a:extLst>
          </p:cNvPr>
          <p:cNvSpPr/>
          <p:nvPr/>
        </p:nvSpPr>
        <p:spPr>
          <a:xfrm>
            <a:off x="6297596"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FDCD225-A03E-4BF7-A08B-B83FD10C0A30}"/>
              </a:ext>
            </a:extLst>
          </p:cNvPr>
          <p:cNvSpPr/>
          <p:nvPr/>
        </p:nvSpPr>
        <p:spPr>
          <a:xfrm>
            <a:off x="7224696"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40D2EE6-A65A-43E2-B523-BE26088968C6}"/>
              </a:ext>
            </a:extLst>
          </p:cNvPr>
          <p:cNvSpPr/>
          <p:nvPr/>
        </p:nvSpPr>
        <p:spPr>
          <a:xfrm>
            <a:off x="8145446"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BE12406-CBCE-4BC7-9711-8C0D2363AA5D}"/>
              </a:ext>
            </a:extLst>
          </p:cNvPr>
          <p:cNvSpPr/>
          <p:nvPr/>
        </p:nvSpPr>
        <p:spPr>
          <a:xfrm>
            <a:off x="8605854" y="3155839"/>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F8405DB-3885-4DA4-951A-D83EFC8501A4}"/>
              </a:ext>
            </a:extLst>
          </p:cNvPr>
          <p:cNvSpPr/>
          <p:nvPr/>
        </p:nvSpPr>
        <p:spPr>
          <a:xfrm>
            <a:off x="9061116" y="3150956"/>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B1FCF93F-560A-469E-BF2C-0EA168F74295}"/>
              </a:ext>
            </a:extLst>
          </p:cNvPr>
          <p:cNvSpPr/>
          <p:nvPr/>
        </p:nvSpPr>
        <p:spPr>
          <a:xfrm>
            <a:off x="9986010" y="3158472"/>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6898B66-19B3-46CC-AF45-677C67CDB3A3}"/>
              </a:ext>
            </a:extLst>
          </p:cNvPr>
          <p:cNvSpPr/>
          <p:nvPr/>
        </p:nvSpPr>
        <p:spPr>
          <a:xfrm>
            <a:off x="10906429" y="3158472"/>
            <a:ext cx="201084"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4F120796-CCA7-4A74-89CB-25B43A860607}"/>
              </a:ext>
            </a:extLst>
          </p:cNvPr>
          <p:cNvGraphicFramePr/>
          <p:nvPr>
            <p:extLst>
              <p:ext uri="{D42A27DB-BD31-4B8C-83A1-F6EECF244321}">
                <p14:modId xmlns:p14="http://schemas.microsoft.com/office/powerpoint/2010/main" val="1796895131"/>
              </p:ext>
            </p:extLst>
          </p:nvPr>
        </p:nvGraphicFramePr>
        <p:xfrm>
          <a:off x="517358" y="2966192"/>
          <a:ext cx="11034562" cy="331130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F1 Season to Date</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5" name="TextBox 34">
            <a:extLst>
              <a:ext uri="{FF2B5EF4-FFF2-40B4-BE49-F238E27FC236}">
                <a16:creationId xmlns:a16="http://schemas.microsoft.com/office/drawing/2014/main" id="{85612C4A-6016-4883-86B3-DE09C5A49457}"/>
              </a:ext>
            </a:extLst>
          </p:cNvPr>
          <p:cNvSpPr txBox="1"/>
          <p:nvPr/>
        </p:nvSpPr>
        <p:spPr>
          <a:xfrm>
            <a:off x="1475951" y="2814047"/>
            <a:ext cx="640080"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Bahrain Testing</a:t>
            </a:r>
          </a:p>
        </p:txBody>
      </p:sp>
      <p:sp>
        <p:nvSpPr>
          <p:cNvPr id="49" name="TextBox 48">
            <a:extLst>
              <a:ext uri="{FF2B5EF4-FFF2-40B4-BE49-F238E27FC236}">
                <a16:creationId xmlns:a16="http://schemas.microsoft.com/office/drawing/2014/main" id="{93B05F64-E6D4-400E-899F-AB97C6BC9C4C}"/>
              </a:ext>
            </a:extLst>
          </p:cNvPr>
          <p:cNvSpPr txBox="1"/>
          <p:nvPr/>
        </p:nvSpPr>
        <p:spPr>
          <a:xfrm>
            <a:off x="2341035" y="2814047"/>
            <a:ext cx="756674"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Bahrain GP</a:t>
            </a:r>
          </a:p>
        </p:txBody>
      </p:sp>
      <p:sp>
        <p:nvSpPr>
          <p:cNvPr id="50" name="TextBox 49">
            <a:extLst>
              <a:ext uri="{FF2B5EF4-FFF2-40B4-BE49-F238E27FC236}">
                <a16:creationId xmlns:a16="http://schemas.microsoft.com/office/drawing/2014/main" id="{8D4136FC-5EFD-4140-902B-A921662C3315}"/>
              </a:ext>
            </a:extLst>
          </p:cNvPr>
          <p:cNvSpPr txBox="1"/>
          <p:nvPr/>
        </p:nvSpPr>
        <p:spPr>
          <a:xfrm>
            <a:off x="3886025" y="2814047"/>
            <a:ext cx="431066"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Italy GP</a:t>
            </a:r>
          </a:p>
        </p:txBody>
      </p:sp>
      <p:sp>
        <p:nvSpPr>
          <p:cNvPr id="51" name="TextBox 50">
            <a:extLst>
              <a:ext uri="{FF2B5EF4-FFF2-40B4-BE49-F238E27FC236}">
                <a16:creationId xmlns:a16="http://schemas.microsoft.com/office/drawing/2014/main" id="{32F844FA-D8C8-4DA2-A7BF-50E294DEBBF4}"/>
              </a:ext>
            </a:extLst>
          </p:cNvPr>
          <p:cNvSpPr txBox="1"/>
          <p:nvPr/>
        </p:nvSpPr>
        <p:spPr>
          <a:xfrm>
            <a:off x="4662044" y="2814047"/>
            <a:ext cx="707818"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Portugal GP</a:t>
            </a:r>
          </a:p>
        </p:txBody>
      </p:sp>
      <p:sp>
        <p:nvSpPr>
          <p:cNvPr id="52" name="TextBox 51">
            <a:extLst>
              <a:ext uri="{FF2B5EF4-FFF2-40B4-BE49-F238E27FC236}">
                <a16:creationId xmlns:a16="http://schemas.microsoft.com/office/drawing/2014/main" id="{BE41B82C-F3D2-44FC-B9D1-54CDE2912370}"/>
              </a:ext>
            </a:extLst>
          </p:cNvPr>
          <p:cNvSpPr txBox="1"/>
          <p:nvPr/>
        </p:nvSpPr>
        <p:spPr>
          <a:xfrm>
            <a:off x="5185997" y="2814047"/>
            <a:ext cx="595494"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Spain GP</a:t>
            </a:r>
          </a:p>
        </p:txBody>
      </p:sp>
      <p:sp>
        <p:nvSpPr>
          <p:cNvPr id="53" name="TextBox 52">
            <a:extLst>
              <a:ext uri="{FF2B5EF4-FFF2-40B4-BE49-F238E27FC236}">
                <a16:creationId xmlns:a16="http://schemas.microsoft.com/office/drawing/2014/main" id="{C8505720-B410-44B9-99DD-CB837A084576}"/>
              </a:ext>
            </a:extLst>
          </p:cNvPr>
          <p:cNvSpPr txBox="1"/>
          <p:nvPr/>
        </p:nvSpPr>
        <p:spPr>
          <a:xfrm>
            <a:off x="6054211" y="2814047"/>
            <a:ext cx="687856"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Monaco GP</a:t>
            </a:r>
          </a:p>
        </p:txBody>
      </p:sp>
      <p:sp>
        <p:nvSpPr>
          <p:cNvPr id="54" name="TextBox 53">
            <a:extLst>
              <a:ext uri="{FF2B5EF4-FFF2-40B4-BE49-F238E27FC236}">
                <a16:creationId xmlns:a16="http://schemas.microsoft.com/office/drawing/2014/main" id="{5C48D02A-075E-48C9-A4E8-D743DDDF0399}"/>
              </a:ext>
            </a:extLst>
          </p:cNvPr>
          <p:cNvSpPr txBox="1"/>
          <p:nvPr/>
        </p:nvSpPr>
        <p:spPr>
          <a:xfrm>
            <a:off x="6906894" y="2814047"/>
            <a:ext cx="836688"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Azerbaijan GP</a:t>
            </a:r>
          </a:p>
        </p:txBody>
      </p:sp>
      <p:sp>
        <p:nvSpPr>
          <p:cNvPr id="55" name="TextBox 54">
            <a:extLst>
              <a:ext uri="{FF2B5EF4-FFF2-40B4-BE49-F238E27FC236}">
                <a16:creationId xmlns:a16="http://schemas.microsoft.com/office/drawing/2014/main" id="{C572E809-FA18-49F5-B9A5-FA9384CCBF70}"/>
              </a:ext>
            </a:extLst>
          </p:cNvPr>
          <p:cNvSpPr txBox="1"/>
          <p:nvPr/>
        </p:nvSpPr>
        <p:spPr>
          <a:xfrm>
            <a:off x="7974510" y="2814047"/>
            <a:ext cx="542956"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France GP</a:t>
            </a:r>
          </a:p>
        </p:txBody>
      </p:sp>
      <p:sp>
        <p:nvSpPr>
          <p:cNvPr id="56" name="TextBox 55">
            <a:extLst>
              <a:ext uri="{FF2B5EF4-FFF2-40B4-BE49-F238E27FC236}">
                <a16:creationId xmlns:a16="http://schemas.microsoft.com/office/drawing/2014/main" id="{C15DB367-49B7-41A9-B537-88C4187E0AE6}"/>
              </a:ext>
            </a:extLst>
          </p:cNvPr>
          <p:cNvSpPr txBox="1"/>
          <p:nvPr/>
        </p:nvSpPr>
        <p:spPr>
          <a:xfrm>
            <a:off x="8316382" y="2814047"/>
            <a:ext cx="780028" cy="338554"/>
          </a:xfrm>
          <a:prstGeom prst="rect">
            <a:avLst/>
          </a:prstGeom>
          <a:noFill/>
        </p:spPr>
        <p:txBody>
          <a:bodyPr wrap="square" rtlCol="0">
            <a:spAutoFit/>
          </a:bodyPr>
          <a:lstStyle/>
          <a:p>
            <a:pPr algn="ctr"/>
            <a:r>
              <a:rPr lang="en-GB" sz="800" b="1" dirty="0" err="1">
                <a:solidFill>
                  <a:srgbClr val="00B0F0"/>
                </a:solidFill>
                <a:latin typeface="Montserrat" panose="00000500000000000000" pitchFamily="2" charset="0"/>
              </a:rPr>
              <a:t>Steier</a:t>
            </a:r>
            <a:r>
              <a:rPr lang="en-GB" sz="800" b="1" dirty="0">
                <a:solidFill>
                  <a:srgbClr val="00B0F0"/>
                </a:solidFill>
                <a:latin typeface="Montserrat" panose="00000500000000000000" pitchFamily="2" charset="0"/>
              </a:rPr>
              <a:t>-mark GP</a:t>
            </a:r>
          </a:p>
        </p:txBody>
      </p:sp>
      <p:sp>
        <p:nvSpPr>
          <p:cNvPr id="57" name="TextBox 56">
            <a:extLst>
              <a:ext uri="{FF2B5EF4-FFF2-40B4-BE49-F238E27FC236}">
                <a16:creationId xmlns:a16="http://schemas.microsoft.com/office/drawing/2014/main" id="{B8921F64-0EAD-4F7D-9D72-D5F480D10178}"/>
              </a:ext>
            </a:extLst>
          </p:cNvPr>
          <p:cNvSpPr txBox="1"/>
          <p:nvPr/>
        </p:nvSpPr>
        <p:spPr>
          <a:xfrm>
            <a:off x="8827217" y="2814047"/>
            <a:ext cx="668882"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Austria GP</a:t>
            </a:r>
          </a:p>
        </p:txBody>
      </p:sp>
      <p:sp>
        <p:nvSpPr>
          <p:cNvPr id="58" name="TextBox 57">
            <a:extLst>
              <a:ext uri="{FF2B5EF4-FFF2-40B4-BE49-F238E27FC236}">
                <a16:creationId xmlns:a16="http://schemas.microsoft.com/office/drawing/2014/main" id="{03624F5B-9DB3-432F-84F6-316DBA7FE2B2}"/>
              </a:ext>
            </a:extLst>
          </p:cNvPr>
          <p:cNvSpPr txBox="1"/>
          <p:nvPr/>
        </p:nvSpPr>
        <p:spPr>
          <a:xfrm>
            <a:off x="9699309" y="2814047"/>
            <a:ext cx="780602"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Great Britain GP</a:t>
            </a:r>
          </a:p>
        </p:txBody>
      </p:sp>
      <p:sp>
        <p:nvSpPr>
          <p:cNvPr id="59" name="TextBox 58">
            <a:extLst>
              <a:ext uri="{FF2B5EF4-FFF2-40B4-BE49-F238E27FC236}">
                <a16:creationId xmlns:a16="http://schemas.microsoft.com/office/drawing/2014/main" id="{BEBBABEB-31A5-490B-A311-4B2B34C6F749}"/>
              </a:ext>
            </a:extLst>
          </p:cNvPr>
          <p:cNvSpPr txBox="1"/>
          <p:nvPr/>
        </p:nvSpPr>
        <p:spPr>
          <a:xfrm>
            <a:off x="10672113" y="2814047"/>
            <a:ext cx="669716" cy="338554"/>
          </a:xfrm>
          <a:prstGeom prst="rect">
            <a:avLst/>
          </a:prstGeom>
          <a:noFill/>
        </p:spPr>
        <p:txBody>
          <a:bodyPr wrap="square" rtlCol="0">
            <a:spAutoFit/>
          </a:bodyPr>
          <a:lstStyle/>
          <a:p>
            <a:pPr algn="ctr"/>
            <a:r>
              <a:rPr lang="en-GB" sz="800" b="1" dirty="0">
                <a:solidFill>
                  <a:srgbClr val="00B0F0"/>
                </a:solidFill>
                <a:latin typeface="Montserrat" panose="00000500000000000000" pitchFamily="2" charset="0"/>
              </a:rPr>
              <a:t>Hungary GP</a:t>
            </a:r>
          </a:p>
        </p:txBody>
      </p:sp>
      <p:sp>
        <p:nvSpPr>
          <p:cNvPr id="2" name="TextBox 1">
            <a:extLst>
              <a:ext uri="{FF2B5EF4-FFF2-40B4-BE49-F238E27FC236}">
                <a16:creationId xmlns:a16="http://schemas.microsoft.com/office/drawing/2014/main" id="{388A7658-F16C-498A-B804-749224264D68}"/>
              </a:ext>
            </a:extLst>
          </p:cNvPr>
          <p:cNvSpPr txBox="1"/>
          <p:nvPr/>
        </p:nvSpPr>
        <p:spPr>
          <a:xfrm>
            <a:off x="437551" y="1062974"/>
            <a:ext cx="11238511" cy="553998"/>
          </a:xfrm>
          <a:prstGeom prst="rect">
            <a:avLst/>
          </a:prstGeom>
          <a:noFill/>
        </p:spPr>
        <p:txBody>
          <a:bodyPr wrap="square" rtlCol="0">
            <a:spAutoFit/>
          </a:bodyPr>
          <a:lstStyle/>
          <a:p>
            <a:pPr marL="285750" indent="-285750">
              <a:buFont typeface="Arial" panose="020B0604020202020204" pitchFamily="34" charset="0"/>
              <a:buChar char="•"/>
            </a:pPr>
            <a:r>
              <a:rPr lang="en-GB" sz="1000" dirty="0">
                <a:solidFill>
                  <a:schemeClr val="bg1"/>
                </a:solidFill>
                <a:latin typeface="Montserrat" panose="00000500000000000000" pitchFamily="2" charset="0"/>
              </a:rPr>
              <a:t>The Silverstone Grand Prix receives the highest volume of traditional media coverage in the season to date and the second-highest volume of social discussion</a:t>
            </a:r>
          </a:p>
          <a:p>
            <a:pPr marL="285750" indent="-285750">
              <a:buFont typeface="Arial" panose="020B0604020202020204" pitchFamily="34" charset="0"/>
              <a:buChar char="•"/>
            </a:pPr>
            <a:r>
              <a:rPr lang="en-GB" sz="1000" dirty="0">
                <a:solidFill>
                  <a:schemeClr val="bg1"/>
                </a:solidFill>
                <a:latin typeface="Montserrat" panose="00000500000000000000" pitchFamily="2" charset="0"/>
              </a:rPr>
              <a:t>Anticipation is high, with traditional media spiking ahead of the race weekend, and with Practice and Qualifying sessions receiving significant levels of social engagement</a:t>
            </a:r>
          </a:p>
          <a:p>
            <a:pPr marL="285750" indent="-285750">
              <a:buFont typeface="Arial" panose="020B0604020202020204" pitchFamily="34" charset="0"/>
              <a:buChar char="•"/>
            </a:pPr>
            <a:r>
              <a:rPr lang="en-GB" sz="1000" dirty="0">
                <a:solidFill>
                  <a:schemeClr val="bg1"/>
                </a:solidFill>
                <a:latin typeface="Montserrat" panose="00000500000000000000" pitchFamily="2" charset="0"/>
              </a:rPr>
              <a:t>As a whole, rection to the season so far has been positive on social platforms, with joy the leading emotional response in social conversation</a:t>
            </a:r>
          </a:p>
        </p:txBody>
      </p:sp>
      <p:cxnSp>
        <p:nvCxnSpPr>
          <p:cNvPr id="4" name="Straight Connector 3">
            <a:extLst>
              <a:ext uri="{FF2B5EF4-FFF2-40B4-BE49-F238E27FC236}">
                <a16:creationId xmlns:a16="http://schemas.microsoft.com/office/drawing/2014/main" id="{81CC1BDB-02F4-4D19-A142-5284A247678D}"/>
              </a:ext>
            </a:extLst>
          </p:cNvPr>
          <p:cNvCxnSpPr/>
          <p:nvPr/>
        </p:nvCxnSpPr>
        <p:spPr>
          <a:xfrm>
            <a:off x="515938" y="1816500"/>
            <a:ext cx="1116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D225C9-1686-4D6C-840F-9588FC0C1F2D}"/>
              </a:ext>
            </a:extLst>
          </p:cNvPr>
          <p:cNvCxnSpPr/>
          <p:nvPr/>
        </p:nvCxnSpPr>
        <p:spPr>
          <a:xfrm>
            <a:off x="515938" y="2537860"/>
            <a:ext cx="1116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6" name="Chart 65">
            <a:extLst>
              <a:ext uri="{FF2B5EF4-FFF2-40B4-BE49-F238E27FC236}">
                <a16:creationId xmlns:a16="http://schemas.microsoft.com/office/drawing/2014/main" id="{AE70891B-D13B-46D5-9481-8AED5F3DFC9B}"/>
              </a:ext>
            </a:extLst>
          </p:cNvPr>
          <p:cNvGraphicFramePr/>
          <p:nvPr>
            <p:extLst>
              <p:ext uri="{D42A27DB-BD31-4B8C-83A1-F6EECF244321}">
                <p14:modId xmlns:p14="http://schemas.microsoft.com/office/powerpoint/2010/main" val="1924241822"/>
              </p:ext>
            </p:extLst>
          </p:nvPr>
        </p:nvGraphicFramePr>
        <p:xfrm>
          <a:off x="3750667" y="1806891"/>
          <a:ext cx="1091595" cy="727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id="{8C2D8AD8-EF5A-4DC7-B5AA-A6B0A7E161D3}"/>
              </a:ext>
            </a:extLst>
          </p:cNvPr>
          <p:cNvGraphicFramePr/>
          <p:nvPr>
            <p:extLst>
              <p:ext uri="{D42A27DB-BD31-4B8C-83A1-F6EECF244321}">
                <p14:modId xmlns:p14="http://schemas.microsoft.com/office/powerpoint/2010/main" val="629030985"/>
              </p:ext>
            </p:extLst>
          </p:nvPr>
        </p:nvGraphicFramePr>
        <p:xfrm>
          <a:off x="8220678" y="1806891"/>
          <a:ext cx="1091595" cy="7277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a:extLst>
              <a:ext uri="{FF2B5EF4-FFF2-40B4-BE49-F238E27FC236}">
                <a16:creationId xmlns:a16="http://schemas.microsoft.com/office/drawing/2014/main" id="{612D5E18-97B2-4740-A9AB-0BFCD74B119C}"/>
              </a:ext>
            </a:extLst>
          </p:cNvPr>
          <p:cNvGraphicFramePr/>
          <p:nvPr>
            <p:extLst>
              <p:ext uri="{D42A27DB-BD31-4B8C-83A1-F6EECF244321}">
                <p14:modId xmlns:p14="http://schemas.microsoft.com/office/powerpoint/2010/main" val="2246840725"/>
              </p:ext>
            </p:extLst>
          </p:nvPr>
        </p:nvGraphicFramePr>
        <p:xfrm>
          <a:off x="10359257" y="1806890"/>
          <a:ext cx="1364711" cy="727731"/>
        </p:xfrm>
        <a:graphic>
          <a:graphicData uri="http://schemas.openxmlformats.org/drawingml/2006/chart">
            <c:chart xmlns:c="http://schemas.openxmlformats.org/drawingml/2006/chart" xmlns:r="http://schemas.openxmlformats.org/officeDocument/2006/relationships" r:id="rId6"/>
          </a:graphicData>
        </a:graphic>
      </p:graphicFrame>
      <p:sp>
        <p:nvSpPr>
          <p:cNvPr id="70" name="Rectangle 69">
            <a:extLst>
              <a:ext uri="{FF2B5EF4-FFF2-40B4-BE49-F238E27FC236}">
                <a16:creationId xmlns:a16="http://schemas.microsoft.com/office/drawing/2014/main" id="{8586A34E-A4B9-4E0C-AB68-23063B29CB77}"/>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60E2A630-6AFE-4A12-BA99-DA8F295E36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72" name="Table 18">
            <a:extLst>
              <a:ext uri="{FF2B5EF4-FFF2-40B4-BE49-F238E27FC236}">
                <a16:creationId xmlns:a16="http://schemas.microsoft.com/office/drawing/2014/main" id="{2B4FB1F6-0907-4CDA-A763-18CE34558C6B}"/>
              </a:ext>
            </a:extLst>
          </p:cNvPr>
          <p:cNvGraphicFramePr>
            <a:graphicFrameLocks noGrp="1"/>
          </p:cNvGraphicFramePr>
          <p:nvPr>
            <p:extLst>
              <p:ext uri="{D42A27DB-BD31-4B8C-83A1-F6EECF244321}">
                <p14:modId xmlns:p14="http://schemas.microsoft.com/office/powerpoint/2010/main" val="3714233857"/>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01/03/2021 – 01/08/2021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Tree>
    <p:extLst>
      <p:ext uri="{BB962C8B-B14F-4D97-AF65-F5344CB8AC3E}">
        <p14:creationId xmlns:p14="http://schemas.microsoft.com/office/powerpoint/2010/main" val="378821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078" name="Picture 6" descr="1325582420">
            <a:extLst>
              <a:ext uri="{FF2B5EF4-FFF2-40B4-BE49-F238E27FC236}">
                <a16:creationId xmlns:a16="http://schemas.microsoft.com/office/drawing/2014/main" id="{83E2FBCF-3725-434A-90D6-B3726BC81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28" t="785" r="36556" b="5121"/>
          <a:stretch/>
        </p:blipFill>
        <p:spPr bwMode="auto">
          <a:xfrm>
            <a:off x="0" y="1273620"/>
            <a:ext cx="4121147" cy="4451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Race By Race Analysis</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a:extLst>
              <a:ext uri="{FF2B5EF4-FFF2-40B4-BE49-F238E27FC236}">
                <a16:creationId xmlns:a16="http://schemas.microsoft.com/office/drawing/2014/main" id="{45AE73C2-4923-4913-83F4-741799E290C8}"/>
              </a:ext>
            </a:extLst>
          </p:cNvPr>
          <p:cNvGrpSpPr/>
          <p:nvPr/>
        </p:nvGrpSpPr>
        <p:grpSpPr>
          <a:xfrm>
            <a:off x="-3" y="1193800"/>
            <a:ext cx="4210048" cy="4531360"/>
            <a:chOff x="-3" y="1193800"/>
            <a:chExt cx="4210048" cy="4531360"/>
          </a:xfrm>
        </p:grpSpPr>
        <p:sp>
          <p:nvSpPr>
            <p:cNvPr id="4" name="Rectangle 3">
              <a:extLst>
                <a:ext uri="{FF2B5EF4-FFF2-40B4-BE49-F238E27FC236}">
                  <a16:creationId xmlns:a16="http://schemas.microsoft.com/office/drawing/2014/main" id="{56490AF5-525C-4C1E-9E0F-D8B041B31B38}"/>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8D796823-F972-4002-A782-170560586E1B}"/>
                </a:ext>
              </a:extLst>
            </p:cNvPr>
            <p:cNvGrpSpPr/>
            <p:nvPr/>
          </p:nvGrpSpPr>
          <p:grpSpPr>
            <a:xfrm>
              <a:off x="-3" y="1270097"/>
              <a:ext cx="4121153" cy="4455063"/>
              <a:chOff x="7518397" y="194331"/>
              <a:chExt cx="4121153" cy="4455063"/>
            </a:xfrm>
          </p:grpSpPr>
          <p:cxnSp>
            <p:nvCxnSpPr>
              <p:cNvPr id="60" name="Straight Connector 59">
                <a:extLst>
                  <a:ext uri="{FF2B5EF4-FFF2-40B4-BE49-F238E27FC236}">
                    <a16:creationId xmlns:a16="http://schemas.microsoft.com/office/drawing/2014/main" id="{D07976DA-BBE2-47B5-9D36-DF6BE1800FD0}"/>
                  </a:ext>
                </a:extLst>
              </p:cNvPr>
              <p:cNvCxnSpPr>
                <a:cxnSpLocks/>
              </p:cNvCxnSpPr>
              <p:nvPr/>
            </p:nvCxnSpPr>
            <p:spPr>
              <a:xfrm flipH="1" flipV="1">
                <a:off x="7518397" y="194331"/>
                <a:ext cx="3961626" cy="8"/>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2E24EBEF-7895-4984-ADB9-D232B8C6AD6D}"/>
                  </a:ext>
                </a:extLst>
              </p:cNvPr>
              <p:cNvCxnSpPr>
                <a:cxnSpLocks/>
              </p:cNvCxnSpPr>
              <p:nvPr/>
            </p:nvCxnSpPr>
            <p:spPr>
              <a:xfrm flipV="1">
                <a:off x="11639550" y="356127"/>
                <a:ext cx="0" cy="4293267"/>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8" name="Arc 47">
                <a:extLst>
                  <a:ext uri="{FF2B5EF4-FFF2-40B4-BE49-F238E27FC236}">
                    <a16:creationId xmlns:a16="http://schemas.microsoft.com/office/drawing/2014/main" id="{9F741336-475B-455A-BFBB-955CD4960119}"/>
                  </a:ext>
                </a:extLst>
              </p:cNvPr>
              <p:cNvSpPr/>
              <p:nvPr/>
            </p:nvSpPr>
            <p:spPr>
              <a:xfrm>
                <a:off x="11313159" y="194331"/>
                <a:ext cx="326391" cy="343332"/>
              </a:xfrm>
              <a:prstGeom prst="arc">
                <a:avLst>
                  <a:gd name="adj1" fmla="val 16231048"/>
                  <a:gd name="adj2" fmla="val 18146"/>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9" name="Table 9">
            <a:extLst>
              <a:ext uri="{FF2B5EF4-FFF2-40B4-BE49-F238E27FC236}">
                <a16:creationId xmlns:a16="http://schemas.microsoft.com/office/drawing/2014/main" id="{E965738D-2E93-424A-A5DA-E0DEB5104DD2}"/>
              </a:ext>
            </a:extLst>
          </p:cNvPr>
          <p:cNvGraphicFramePr>
            <a:graphicFrameLocks noGrp="1"/>
          </p:cNvGraphicFramePr>
          <p:nvPr>
            <p:extLst>
              <p:ext uri="{D42A27DB-BD31-4B8C-83A1-F6EECF244321}">
                <p14:modId xmlns:p14="http://schemas.microsoft.com/office/powerpoint/2010/main" val="1058454056"/>
              </p:ext>
            </p:extLst>
          </p:nvPr>
        </p:nvGraphicFramePr>
        <p:xfrm>
          <a:off x="4460235" y="1267836"/>
          <a:ext cx="7215825" cy="4463604"/>
        </p:xfrm>
        <a:graphic>
          <a:graphicData uri="http://schemas.openxmlformats.org/drawingml/2006/table">
            <a:tbl>
              <a:tblPr firstRow="1" bandRow="1">
                <a:tableStyleId>{2D5ABB26-0587-4C30-8999-92F81FD0307C}</a:tableStyleId>
              </a:tblPr>
              <a:tblGrid>
                <a:gridCol w="1727205">
                  <a:extLst>
                    <a:ext uri="{9D8B030D-6E8A-4147-A177-3AD203B41FA5}">
                      <a16:colId xmlns:a16="http://schemas.microsoft.com/office/drawing/2014/main" val="1160950920"/>
                    </a:ext>
                  </a:extLst>
                </a:gridCol>
                <a:gridCol w="1097724">
                  <a:extLst>
                    <a:ext uri="{9D8B030D-6E8A-4147-A177-3AD203B41FA5}">
                      <a16:colId xmlns:a16="http://schemas.microsoft.com/office/drawing/2014/main" val="3067184774"/>
                    </a:ext>
                  </a:extLst>
                </a:gridCol>
                <a:gridCol w="1097724">
                  <a:extLst>
                    <a:ext uri="{9D8B030D-6E8A-4147-A177-3AD203B41FA5}">
                      <a16:colId xmlns:a16="http://schemas.microsoft.com/office/drawing/2014/main" val="3618523623"/>
                    </a:ext>
                  </a:extLst>
                </a:gridCol>
                <a:gridCol w="1097724">
                  <a:extLst>
                    <a:ext uri="{9D8B030D-6E8A-4147-A177-3AD203B41FA5}">
                      <a16:colId xmlns:a16="http://schemas.microsoft.com/office/drawing/2014/main" val="4114288817"/>
                    </a:ext>
                  </a:extLst>
                </a:gridCol>
                <a:gridCol w="1097724">
                  <a:extLst>
                    <a:ext uri="{9D8B030D-6E8A-4147-A177-3AD203B41FA5}">
                      <a16:colId xmlns:a16="http://schemas.microsoft.com/office/drawing/2014/main" val="2546114225"/>
                    </a:ext>
                  </a:extLst>
                </a:gridCol>
                <a:gridCol w="1097724">
                  <a:extLst>
                    <a:ext uri="{9D8B030D-6E8A-4147-A177-3AD203B41FA5}">
                      <a16:colId xmlns:a16="http://schemas.microsoft.com/office/drawing/2014/main" val="2165664104"/>
                    </a:ext>
                  </a:extLst>
                </a:gridCol>
              </a:tblGrid>
              <a:tr h="754004">
                <a:tc>
                  <a:txBody>
                    <a:bodyPr/>
                    <a:lstStyle/>
                    <a:p>
                      <a:endParaRPr lang="en-GB" sz="1600" dirty="0">
                        <a:solidFill>
                          <a:schemeClr val="bg1"/>
                        </a:solidFill>
                        <a:latin typeface="Montserrat Black" panose="00000A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kern="1200" dirty="0">
                          <a:solidFill>
                            <a:schemeClr val="bg1"/>
                          </a:solidFill>
                          <a:latin typeface="Montserrat Black" panose="00000A00000000000000" pitchFamily="2" charset="0"/>
                          <a:ea typeface="+mn-ea"/>
                          <a:cs typeface="+mn-cs"/>
                        </a:rPr>
                        <a:t>Traditional Visibility</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kern="1200" dirty="0">
                          <a:solidFill>
                            <a:schemeClr val="bg1"/>
                          </a:solidFill>
                          <a:latin typeface="Montserrat Black" panose="00000A00000000000000" pitchFamily="2" charset="0"/>
                          <a:ea typeface="+mn-ea"/>
                          <a:cs typeface="+mn-cs"/>
                        </a:rPr>
                        <a:t>Social Visibility</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Montserrat Black" panose="00000A00000000000000" pitchFamily="2" charset="0"/>
                          <a:ea typeface="+mn-ea"/>
                          <a:cs typeface="+mn-cs"/>
                        </a:rPr>
                        <a:t>Emotion</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200" kern="1200" dirty="0">
                        <a:solidFill>
                          <a:schemeClr val="bg1"/>
                        </a:solidFill>
                        <a:latin typeface="Montserrat Black" panose="00000A00000000000000" pitchFamily="2" charset="0"/>
                        <a:ea typeface="+mn-ea"/>
                        <a:cs typeface="+mn-cs"/>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latin typeface="Montserrat Black" panose="00000A00000000000000" pitchFamily="2" charset="0"/>
                        <a:ea typeface="+mn-ea"/>
                        <a:cs typeface="+mn-cs"/>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5706897"/>
                  </a:ext>
                </a:extLst>
              </a:tr>
              <a:tr h="741920">
                <a:tc>
                  <a:txBody>
                    <a:bodyPr/>
                    <a:lstStyle/>
                    <a:p>
                      <a:r>
                        <a:rPr lang="en-GB" sz="1600" dirty="0" err="1">
                          <a:solidFill>
                            <a:schemeClr val="bg1"/>
                          </a:solidFill>
                          <a:latin typeface="Montserrat Black" panose="00000A00000000000000" pitchFamily="2" charset="0"/>
                        </a:rPr>
                        <a:t>Hungaroring</a:t>
                      </a:r>
                      <a:endParaRPr lang="en-GB" sz="1600" dirty="0">
                        <a:solidFill>
                          <a:schemeClr val="bg1"/>
                        </a:solidFill>
                        <a:latin typeface="Montserrat Black" panose="00000A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15.9k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543k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7446052"/>
                  </a:ext>
                </a:extLst>
              </a:tr>
              <a:tr h="741920">
                <a:tc>
                  <a:txBody>
                    <a:bodyPr/>
                    <a:lstStyle/>
                    <a:p>
                      <a:r>
                        <a:rPr lang="en-GB" sz="1600" dirty="0">
                          <a:solidFill>
                            <a:schemeClr val="bg1"/>
                          </a:solidFill>
                          <a:latin typeface="Montserrat Black" panose="00000A00000000000000" pitchFamily="2" charset="0"/>
                        </a:rPr>
                        <a:t>Silverstone</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17.1k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451k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9303764"/>
                  </a:ext>
                </a:extLst>
              </a:tr>
              <a:tr h="741920">
                <a:tc>
                  <a:txBody>
                    <a:bodyPr/>
                    <a:lstStyle/>
                    <a:p>
                      <a:r>
                        <a:rPr lang="en-GB" sz="1600" dirty="0">
                          <a:solidFill>
                            <a:schemeClr val="bg1"/>
                          </a:solidFill>
                          <a:latin typeface="Montserrat Black" panose="00000A00000000000000" pitchFamily="2" charset="0"/>
                        </a:rPr>
                        <a:t>Baku</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12.6k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390k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0710691"/>
                  </a:ext>
                </a:extLst>
              </a:tr>
              <a:tr h="741920">
                <a:tc>
                  <a:txBody>
                    <a:bodyPr/>
                    <a:lstStyle/>
                    <a:p>
                      <a:r>
                        <a:rPr lang="en-GB" sz="1600" dirty="0">
                          <a:solidFill>
                            <a:schemeClr val="bg1"/>
                          </a:solidFill>
                          <a:latin typeface="Montserrat Black" panose="00000A00000000000000" pitchFamily="2" charset="0"/>
                        </a:rPr>
                        <a:t>Bahrain</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12.6k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320k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34514866"/>
                  </a:ext>
                </a:extLst>
              </a:tr>
              <a:tr h="741920">
                <a:tc>
                  <a:txBody>
                    <a:bodyPr/>
                    <a:lstStyle/>
                    <a:p>
                      <a:r>
                        <a:rPr lang="en-GB" sz="1600" dirty="0">
                          <a:solidFill>
                            <a:schemeClr val="bg1"/>
                          </a:solidFill>
                          <a:latin typeface="Montserrat Black" panose="00000A00000000000000" pitchFamily="2" charset="0"/>
                        </a:rPr>
                        <a:t>Monaco</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13.0k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295k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9956409"/>
                  </a:ext>
                </a:extLst>
              </a:tr>
            </a:tbl>
          </a:graphicData>
        </a:graphic>
      </p:graphicFrame>
      <p:graphicFrame>
        <p:nvGraphicFramePr>
          <p:cNvPr id="11" name="Chart 10">
            <a:extLst>
              <a:ext uri="{FF2B5EF4-FFF2-40B4-BE49-F238E27FC236}">
                <a16:creationId xmlns:a16="http://schemas.microsoft.com/office/drawing/2014/main" id="{57155D9A-54B5-4AC3-9BF3-D6B32CDC9587}"/>
              </a:ext>
            </a:extLst>
          </p:cNvPr>
          <p:cNvGraphicFramePr/>
          <p:nvPr>
            <p:extLst>
              <p:ext uri="{D42A27DB-BD31-4B8C-83A1-F6EECF244321}">
                <p14:modId xmlns:p14="http://schemas.microsoft.com/office/powerpoint/2010/main" val="3481528136"/>
              </p:ext>
            </p:extLst>
          </p:nvPr>
        </p:nvGraphicFramePr>
        <p:xfrm>
          <a:off x="8421939" y="2017714"/>
          <a:ext cx="1364711" cy="727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38874A0C-5152-4A92-941B-7413CBCD55C5}"/>
              </a:ext>
            </a:extLst>
          </p:cNvPr>
          <p:cNvGraphicFramePr/>
          <p:nvPr>
            <p:extLst>
              <p:ext uri="{D42A27DB-BD31-4B8C-83A1-F6EECF244321}">
                <p14:modId xmlns:p14="http://schemas.microsoft.com/office/powerpoint/2010/main" val="371632376"/>
              </p:ext>
            </p:extLst>
          </p:nvPr>
        </p:nvGraphicFramePr>
        <p:xfrm>
          <a:off x="8421939" y="2756330"/>
          <a:ext cx="1364711" cy="7277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39AC2FE1-98C3-41D5-8002-9A4182379213}"/>
              </a:ext>
            </a:extLst>
          </p:cNvPr>
          <p:cNvGraphicFramePr/>
          <p:nvPr>
            <p:extLst>
              <p:ext uri="{D42A27DB-BD31-4B8C-83A1-F6EECF244321}">
                <p14:modId xmlns:p14="http://schemas.microsoft.com/office/powerpoint/2010/main" val="961793610"/>
              </p:ext>
            </p:extLst>
          </p:nvPr>
        </p:nvGraphicFramePr>
        <p:xfrm>
          <a:off x="8421939" y="3510112"/>
          <a:ext cx="1364711" cy="7277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a:extLst>
              <a:ext uri="{FF2B5EF4-FFF2-40B4-BE49-F238E27FC236}">
                <a16:creationId xmlns:a16="http://schemas.microsoft.com/office/drawing/2014/main" id="{84B0B1C9-B02F-4CB6-B540-D94F6CBE29BA}"/>
              </a:ext>
            </a:extLst>
          </p:cNvPr>
          <p:cNvGraphicFramePr/>
          <p:nvPr>
            <p:extLst>
              <p:ext uri="{D42A27DB-BD31-4B8C-83A1-F6EECF244321}">
                <p14:modId xmlns:p14="http://schemas.microsoft.com/office/powerpoint/2010/main" val="502950535"/>
              </p:ext>
            </p:extLst>
          </p:nvPr>
        </p:nvGraphicFramePr>
        <p:xfrm>
          <a:off x="8421939" y="4236045"/>
          <a:ext cx="1364711" cy="7277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Chart 36">
            <a:extLst>
              <a:ext uri="{FF2B5EF4-FFF2-40B4-BE49-F238E27FC236}">
                <a16:creationId xmlns:a16="http://schemas.microsoft.com/office/drawing/2014/main" id="{51156F54-931C-4BCD-8F72-0467AEB4A6A5}"/>
              </a:ext>
            </a:extLst>
          </p:cNvPr>
          <p:cNvGraphicFramePr/>
          <p:nvPr>
            <p:extLst>
              <p:ext uri="{D42A27DB-BD31-4B8C-83A1-F6EECF244321}">
                <p14:modId xmlns:p14="http://schemas.microsoft.com/office/powerpoint/2010/main" val="3032122143"/>
              </p:ext>
            </p:extLst>
          </p:nvPr>
        </p:nvGraphicFramePr>
        <p:xfrm>
          <a:off x="8421939" y="4980910"/>
          <a:ext cx="1364711" cy="727731"/>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a:extLst>
              <a:ext uri="{FF2B5EF4-FFF2-40B4-BE49-F238E27FC236}">
                <a16:creationId xmlns:a16="http://schemas.microsoft.com/office/drawing/2014/main" id="{68DDFD3C-B8B2-44F2-BF3F-8E687BF4B98F}"/>
              </a:ext>
            </a:extLst>
          </p:cNvPr>
          <p:cNvSpPr/>
          <p:nvPr/>
        </p:nvSpPr>
        <p:spPr>
          <a:xfrm>
            <a:off x="8364883" y="1216861"/>
            <a:ext cx="108441" cy="45865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D2CF097-8378-408C-907E-11CE57564011}"/>
              </a:ext>
            </a:extLst>
          </p:cNvPr>
          <p:cNvSpPr/>
          <p:nvPr/>
        </p:nvSpPr>
        <p:spPr>
          <a:xfrm>
            <a:off x="6073309" y="1216861"/>
            <a:ext cx="108441" cy="45865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A25CCE2-99A2-4F9C-9D5E-ACCAE54DC0C1}"/>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E7F4140B-FDDD-4D91-A199-8875989E79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41" name="Table 18">
            <a:extLst>
              <a:ext uri="{FF2B5EF4-FFF2-40B4-BE49-F238E27FC236}">
                <a16:creationId xmlns:a16="http://schemas.microsoft.com/office/drawing/2014/main" id="{A3380530-5AF2-4FB3-A174-5A1FC8D9DA46}"/>
              </a:ext>
            </a:extLst>
          </p:cNvPr>
          <p:cNvGraphicFramePr>
            <a:graphicFrameLocks noGrp="1"/>
          </p:cNvGraphicFramePr>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01/03/2021 – 01/08/2021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
        <p:nvSpPr>
          <p:cNvPr id="42" name="TextBox 41">
            <a:extLst>
              <a:ext uri="{FF2B5EF4-FFF2-40B4-BE49-F238E27FC236}">
                <a16:creationId xmlns:a16="http://schemas.microsoft.com/office/drawing/2014/main" id="{894F7E95-97FD-4491-B193-FB852BC626AE}"/>
              </a:ext>
            </a:extLst>
          </p:cNvPr>
          <p:cNvSpPr txBox="1"/>
          <p:nvPr/>
        </p:nvSpPr>
        <p:spPr>
          <a:xfrm>
            <a:off x="9784215" y="2025129"/>
            <a:ext cx="1844728" cy="707886"/>
          </a:xfrm>
          <a:prstGeom prst="rect">
            <a:avLst/>
          </a:prstGeom>
          <a:noFill/>
        </p:spPr>
        <p:txBody>
          <a:bodyPr wrap="square" rtlCol="0">
            <a:spAutoFit/>
          </a:bodyPr>
          <a:lstStyle/>
          <a:p>
            <a:r>
              <a:rPr lang="en-GB" sz="1000" dirty="0" err="1">
                <a:solidFill>
                  <a:schemeClr val="bg1"/>
                </a:solidFill>
                <a:latin typeface="Montserrat" panose="00000500000000000000" pitchFamily="2" charset="0"/>
              </a:rPr>
              <a:t>Ocon</a:t>
            </a:r>
            <a:r>
              <a:rPr lang="en-GB" sz="1000" dirty="0">
                <a:solidFill>
                  <a:schemeClr val="bg1"/>
                </a:solidFill>
                <a:latin typeface="Montserrat" panose="00000500000000000000" pitchFamily="2" charset="0"/>
              </a:rPr>
              <a:t> wins his first race; 5-car crash in turn 1 leads to exciting, open racing with many Hamilton overtakes</a:t>
            </a:r>
          </a:p>
        </p:txBody>
      </p:sp>
      <p:sp>
        <p:nvSpPr>
          <p:cNvPr id="43" name="Rectangle 42">
            <a:extLst>
              <a:ext uri="{FF2B5EF4-FFF2-40B4-BE49-F238E27FC236}">
                <a16:creationId xmlns:a16="http://schemas.microsoft.com/office/drawing/2014/main" id="{26A3BEF6-77BB-4F90-BC04-9C968D13E4F4}"/>
              </a:ext>
            </a:extLst>
          </p:cNvPr>
          <p:cNvSpPr/>
          <p:nvPr/>
        </p:nvSpPr>
        <p:spPr>
          <a:xfrm>
            <a:off x="7229606" y="1216861"/>
            <a:ext cx="108441" cy="45865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CD9E1407-A991-4391-8E8E-6F3F396E34AB}"/>
              </a:ext>
            </a:extLst>
          </p:cNvPr>
          <p:cNvSpPr txBox="1"/>
          <p:nvPr/>
        </p:nvSpPr>
        <p:spPr>
          <a:xfrm>
            <a:off x="9784215" y="2769036"/>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Hamilton-Verstappen collision in Lap 1 leads to Max’s early retirement &amp; victory for Lewis</a:t>
            </a:r>
          </a:p>
        </p:txBody>
      </p:sp>
      <p:sp>
        <p:nvSpPr>
          <p:cNvPr id="45" name="TextBox 44">
            <a:extLst>
              <a:ext uri="{FF2B5EF4-FFF2-40B4-BE49-F238E27FC236}">
                <a16:creationId xmlns:a16="http://schemas.microsoft.com/office/drawing/2014/main" id="{7C9EA4C3-EAD2-49BB-A8B4-E03E21D59F59}"/>
              </a:ext>
            </a:extLst>
          </p:cNvPr>
          <p:cNvSpPr txBox="1"/>
          <p:nvPr/>
        </p:nvSpPr>
        <p:spPr>
          <a:xfrm>
            <a:off x="9784215" y="3512943"/>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Tyre malfunctions for Stroll &amp; Verstappen; Hamilton crash after restart; Perez second win </a:t>
            </a:r>
          </a:p>
        </p:txBody>
      </p:sp>
      <p:sp>
        <p:nvSpPr>
          <p:cNvPr id="46" name="TextBox 45">
            <a:extLst>
              <a:ext uri="{FF2B5EF4-FFF2-40B4-BE49-F238E27FC236}">
                <a16:creationId xmlns:a16="http://schemas.microsoft.com/office/drawing/2014/main" id="{4A1A54E2-8F3E-4818-99F1-EF343BAEC78C}"/>
              </a:ext>
            </a:extLst>
          </p:cNvPr>
          <p:cNvSpPr txBox="1"/>
          <p:nvPr/>
        </p:nvSpPr>
        <p:spPr>
          <a:xfrm>
            <a:off x="9784215" y="4256850"/>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Hamilton victory after intense final five laps closely pursued by Verstappen</a:t>
            </a:r>
          </a:p>
        </p:txBody>
      </p:sp>
      <p:sp>
        <p:nvSpPr>
          <p:cNvPr id="47" name="TextBox 46">
            <a:extLst>
              <a:ext uri="{FF2B5EF4-FFF2-40B4-BE49-F238E27FC236}">
                <a16:creationId xmlns:a16="http://schemas.microsoft.com/office/drawing/2014/main" id="{D3F141B9-E0A0-4C82-BFCF-178977D6E797}"/>
              </a:ext>
            </a:extLst>
          </p:cNvPr>
          <p:cNvSpPr txBox="1"/>
          <p:nvPr/>
        </p:nvSpPr>
        <p:spPr>
          <a:xfrm>
            <a:off x="9784215" y="5000755"/>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Monégasque Charles Leclerc retires before race start with gearbox issues after qualifying on pole</a:t>
            </a:r>
          </a:p>
        </p:txBody>
      </p:sp>
    </p:spTree>
    <p:extLst>
      <p:ext uri="{BB962C8B-B14F-4D97-AF65-F5344CB8AC3E}">
        <p14:creationId xmlns:p14="http://schemas.microsoft.com/office/powerpoint/2010/main" val="272549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32" name="Table 32">
            <a:extLst>
              <a:ext uri="{FF2B5EF4-FFF2-40B4-BE49-F238E27FC236}">
                <a16:creationId xmlns:a16="http://schemas.microsoft.com/office/drawing/2014/main" id="{F971E147-FE4D-4AE3-BB3F-1D52C6323647}"/>
              </a:ext>
            </a:extLst>
          </p:cNvPr>
          <p:cNvGraphicFramePr>
            <a:graphicFrameLocks noGrp="1"/>
          </p:cNvGraphicFramePr>
          <p:nvPr>
            <p:extLst>
              <p:ext uri="{D42A27DB-BD31-4B8C-83A1-F6EECF244321}">
                <p14:modId xmlns:p14="http://schemas.microsoft.com/office/powerpoint/2010/main" val="1163415594"/>
              </p:ext>
            </p:extLst>
          </p:nvPr>
        </p:nvGraphicFramePr>
        <p:xfrm>
          <a:off x="517358" y="1154879"/>
          <a:ext cx="2707104" cy="792480"/>
        </p:xfrm>
        <a:graphic>
          <a:graphicData uri="http://schemas.openxmlformats.org/drawingml/2006/table">
            <a:tbl>
              <a:tblPr firstRow="1" bandRow="1">
                <a:tableStyleId>{5C22544A-7EE6-4342-B048-85BDC9FD1C3A}</a:tableStyleId>
              </a:tblPr>
              <a:tblGrid>
                <a:gridCol w="902368">
                  <a:extLst>
                    <a:ext uri="{9D8B030D-6E8A-4147-A177-3AD203B41FA5}">
                      <a16:colId xmlns:a16="http://schemas.microsoft.com/office/drawing/2014/main" val="1946621990"/>
                    </a:ext>
                  </a:extLst>
                </a:gridCol>
                <a:gridCol w="902368">
                  <a:extLst>
                    <a:ext uri="{9D8B030D-6E8A-4147-A177-3AD203B41FA5}">
                      <a16:colId xmlns:a16="http://schemas.microsoft.com/office/drawing/2014/main" val="1544250449"/>
                    </a:ext>
                  </a:extLst>
                </a:gridCol>
                <a:gridCol w="902368">
                  <a:extLst>
                    <a:ext uri="{9D8B030D-6E8A-4147-A177-3AD203B41FA5}">
                      <a16:colId xmlns:a16="http://schemas.microsoft.com/office/drawing/2014/main" val="2118805373"/>
                    </a:ext>
                  </a:extLst>
                </a:gridCol>
              </a:tblGrid>
              <a:tr h="361006">
                <a:tc rowSpan="2">
                  <a:txBody>
                    <a:bodyPr/>
                    <a:lstStyle/>
                    <a:p>
                      <a:r>
                        <a:rPr lang="en-GB" sz="2400" dirty="0">
                          <a:latin typeface="Montserrat" panose="00000500000000000000" pitchFamily="2" charset="0"/>
                        </a:rPr>
                        <a:t>17.1k</a:t>
                      </a:r>
                    </a:p>
                    <a:p>
                      <a:r>
                        <a:rPr lang="en-GB" sz="800" dirty="0">
                          <a:latin typeface="Montserrat" panose="00000500000000000000" pitchFamily="2" charset="0"/>
                        </a:rPr>
                        <a:t>TRADITIONAL</a:t>
                      </a:r>
                    </a:p>
                    <a:p>
                      <a:r>
                        <a:rPr lang="en-GB" sz="800" dirty="0">
                          <a:latin typeface="Montserrat" panose="00000500000000000000" pitchFamily="2" charset="0"/>
                        </a:rPr>
                        <a:t>MENTIONS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a:txBody>
                    <a:bodyPr/>
                    <a:lstStyle/>
                    <a:p>
                      <a:endParaRPr lang="en-GB" sz="1000" dirty="0">
                        <a:latin typeface="Montserrat"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000" dirty="0">
                          <a:latin typeface="Montserrat" panose="00000500000000000000" pitchFamily="2" charset="0"/>
                        </a:rPr>
                        <a:t>19% 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7553505"/>
                  </a:ext>
                </a:extLst>
              </a:tr>
              <a:tr h="361006">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18% 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06259745"/>
                  </a:ext>
                </a:extLst>
              </a:tr>
            </a:tbl>
          </a:graphicData>
        </a:graphic>
      </p:graphicFrame>
      <p:graphicFrame>
        <p:nvGraphicFramePr>
          <p:cNvPr id="47" name="Table 32">
            <a:extLst>
              <a:ext uri="{FF2B5EF4-FFF2-40B4-BE49-F238E27FC236}">
                <a16:creationId xmlns:a16="http://schemas.microsoft.com/office/drawing/2014/main" id="{590AEFB9-F4E6-44D1-9218-1FF045774AC2}"/>
              </a:ext>
            </a:extLst>
          </p:cNvPr>
          <p:cNvGraphicFramePr>
            <a:graphicFrameLocks noGrp="1"/>
          </p:cNvGraphicFramePr>
          <p:nvPr>
            <p:extLst>
              <p:ext uri="{D42A27DB-BD31-4B8C-83A1-F6EECF244321}">
                <p14:modId xmlns:p14="http://schemas.microsoft.com/office/powerpoint/2010/main" val="2459470997"/>
              </p:ext>
            </p:extLst>
          </p:nvPr>
        </p:nvGraphicFramePr>
        <p:xfrm>
          <a:off x="3388896" y="1154879"/>
          <a:ext cx="2707104" cy="792480"/>
        </p:xfrm>
        <a:graphic>
          <a:graphicData uri="http://schemas.openxmlformats.org/drawingml/2006/table">
            <a:tbl>
              <a:tblPr firstRow="1" bandRow="1">
                <a:tableStyleId>{5C22544A-7EE6-4342-B048-85BDC9FD1C3A}</a:tableStyleId>
              </a:tblPr>
              <a:tblGrid>
                <a:gridCol w="902368">
                  <a:extLst>
                    <a:ext uri="{9D8B030D-6E8A-4147-A177-3AD203B41FA5}">
                      <a16:colId xmlns:a16="http://schemas.microsoft.com/office/drawing/2014/main" val="1225690961"/>
                    </a:ext>
                  </a:extLst>
                </a:gridCol>
                <a:gridCol w="902368">
                  <a:extLst>
                    <a:ext uri="{9D8B030D-6E8A-4147-A177-3AD203B41FA5}">
                      <a16:colId xmlns:a16="http://schemas.microsoft.com/office/drawing/2014/main" val="1297775001"/>
                    </a:ext>
                  </a:extLst>
                </a:gridCol>
                <a:gridCol w="902368">
                  <a:extLst>
                    <a:ext uri="{9D8B030D-6E8A-4147-A177-3AD203B41FA5}">
                      <a16:colId xmlns:a16="http://schemas.microsoft.com/office/drawing/2014/main" val="3074751973"/>
                    </a:ext>
                  </a:extLst>
                </a:gridCol>
              </a:tblGrid>
              <a:tr h="36100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451k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SOCIAL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000" dirty="0">
                          <a:latin typeface="Montserrat" panose="00000500000000000000" pitchFamily="2" charset="0"/>
                        </a:rPr>
                        <a:t>22% 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7553505"/>
                  </a:ext>
                </a:extLst>
              </a:tr>
              <a:tr h="361006">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24% 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06259745"/>
                  </a:ext>
                </a:extLst>
              </a:tr>
            </a:tbl>
          </a:graphicData>
        </a:graphic>
      </p:graphicFrame>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Silverstone in Focus</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Group 25">
            <a:extLst>
              <a:ext uri="{FF2B5EF4-FFF2-40B4-BE49-F238E27FC236}">
                <a16:creationId xmlns:a16="http://schemas.microsoft.com/office/drawing/2014/main" id="{10413D60-B12D-43EE-9A0B-62E700331C29}"/>
              </a:ext>
            </a:extLst>
          </p:cNvPr>
          <p:cNvGrpSpPr/>
          <p:nvPr/>
        </p:nvGrpSpPr>
        <p:grpSpPr>
          <a:xfrm>
            <a:off x="7333829" y="30938"/>
            <a:ext cx="3150400" cy="3150400"/>
            <a:chOff x="3406177" y="1799423"/>
            <a:chExt cx="4442476" cy="4442476"/>
          </a:xfrm>
        </p:grpSpPr>
        <p:pic>
          <p:nvPicPr>
            <p:cNvPr id="5122" name="Picture 2" descr="Race Circuit Silverstone Great Britain | Free SVG">
              <a:extLst>
                <a:ext uri="{FF2B5EF4-FFF2-40B4-BE49-F238E27FC236}">
                  <a16:creationId xmlns:a16="http://schemas.microsoft.com/office/drawing/2014/main" id="{891C2CDC-793D-4540-B0BE-E8AF726079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9049594">
              <a:off x="3406177" y="1799423"/>
              <a:ext cx="4442476" cy="44424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386ED826-B548-4AD3-A91C-A4F09CF090FF}"/>
                </a:ext>
              </a:extLst>
            </p:cNvPr>
            <p:cNvCxnSpPr/>
            <p:nvPr/>
          </p:nvCxnSpPr>
          <p:spPr>
            <a:xfrm flipH="1">
              <a:off x="4523874" y="2897204"/>
              <a:ext cx="202130" cy="327259"/>
            </a:xfrm>
            <a:prstGeom prst="line">
              <a:avLst/>
            </a:prstGeom>
            <a:ln w="38100">
              <a:solidFill>
                <a:srgbClr val="E10600"/>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B806EF81-E335-4FD2-B5C6-7FE89A825E7A}"/>
              </a:ext>
            </a:extLst>
          </p:cNvPr>
          <p:cNvCxnSpPr>
            <a:cxnSpLocks/>
          </p:cNvCxnSpPr>
          <p:nvPr/>
        </p:nvCxnSpPr>
        <p:spPr>
          <a:xfrm>
            <a:off x="10530038" y="2098307"/>
            <a:ext cx="23662" cy="966010"/>
          </a:xfrm>
          <a:prstGeom prst="straightConnector1">
            <a:avLst/>
          </a:prstGeom>
          <a:ln w="50800">
            <a:solidFill>
              <a:srgbClr val="E106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AF51FD-DB73-4276-964C-76DF3D50660F}"/>
              </a:ext>
            </a:extLst>
          </p:cNvPr>
          <p:cNvSpPr txBox="1"/>
          <p:nvPr/>
        </p:nvSpPr>
        <p:spPr>
          <a:xfrm>
            <a:off x="6637686" y="3156961"/>
            <a:ext cx="2604804" cy="523220"/>
          </a:xfrm>
          <a:prstGeom prst="rect">
            <a:avLst/>
          </a:prstGeom>
          <a:noFill/>
        </p:spPr>
        <p:txBody>
          <a:bodyPr wrap="square" rtlCol="0">
            <a:spAutoFit/>
          </a:bodyPr>
          <a:lstStyle/>
          <a:p>
            <a:r>
              <a:rPr lang="en-GB" sz="1400" b="1" dirty="0">
                <a:solidFill>
                  <a:schemeClr val="bg1"/>
                </a:solidFill>
                <a:latin typeface="Montserrat" panose="00000500000000000000" pitchFamily="2" charset="0"/>
              </a:rPr>
              <a:t>KEY MOMENT</a:t>
            </a:r>
          </a:p>
          <a:p>
            <a:r>
              <a:rPr lang="en-GB" sz="1400" b="1" dirty="0">
                <a:solidFill>
                  <a:schemeClr val="bg1"/>
                </a:solidFill>
                <a:latin typeface="Montserrat" panose="00000500000000000000" pitchFamily="2" charset="0"/>
              </a:rPr>
              <a:t>LAP 1: HAM VER INCIDENT</a:t>
            </a:r>
          </a:p>
        </p:txBody>
      </p:sp>
      <p:graphicFrame>
        <p:nvGraphicFramePr>
          <p:cNvPr id="19" name="Chart 18">
            <a:extLst>
              <a:ext uri="{FF2B5EF4-FFF2-40B4-BE49-F238E27FC236}">
                <a16:creationId xmlns:a16="http://schemas.microsoft.com/office/drawing/2014/main" id="{9C2D3C3E-0FD3-447D-A066-FE41CEA6951C}"/>
              </a:ext>
            </a:extLst>
          </p:cNvPr>
          <p:cNvGraphicFramePr/>
          <p:nvPr>
            <p:extLst>
              <p:ext uri="{D42A27DB-BD31-4B8C-83A1-F6EECF244321}">
                <p14:modId xmlns:p14="http://schemas.microsoft.com/office/powerpoint/2010/main" val="1192961803"/>
              </p:ext>
            </p:extLst>
          </p:nvPr>
        </p:nvGraphicFramePr>
        <p:xfrm>
          <a:off x="428244" y="4047519"/>
          <a:ext cx="5667755" cy="2077559"/>
        </p:xfrm>
        <a:graphic>
          <a:graphicData uri="http://schemas.openxmlformats.org/drawingml/2006/chart">
            <c:chart xmlns:c="http://schemas.openxmlformats.org/drawingml/2006/chart" xmlns:r="http://schemas.openxmlformats.org/officeDocument/2006/relationships" r:id="rId5"/>
          </a:graphicData>
        </a:graphic>
      </p:graphicFrame>
      <p:sp>
        <p:nvSpPr>
          <p:cNvPr id="35" name="Rectangle: Rounded Corners 34">
            <a:extLst>
              <a:ext uri="{FF2B5EF4-FFF2-40B4-BE49-F238E27FC236}">
                <a16:creationId xmlns:a16="http://schemas.microsoft.com/office/drawing/2014/main" id="{4DF3C79A-DA8E-48E3-A9C4-B89577B8BE15}"/>
              </a:ext>
            </a:extLst>
          </p:cNvPr>
          <p:cNvSpPr/>
          <p:nvPr/>
        </p:nvSpPr>
        <p:spPr>
          <a:xfrm>
            <a:off x="6504901" y="3064317"/>
            <a:ext cx="5145156" cy="2940235"/>
          </a:xfrm>
          <a:prstGeom prst="roundRect">
            <a:avLst>
              <a:gd name="adj" fmla="val 8156"/>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9" name="Chart 38">
            <a:extLst>
              <a:ext uri="{FF2B5EF4-FFF2-40B4-BE49-F238E27FC236}">
                <a16:creationId xmlns:a16="http://schemas.microsoft.com/office/drawing/2014/main" id="{60A849DB-DAFB-4606-8243-2B10568B7DBC}"/>
              </a:ext>
            </a:extLst>
          </p:cNvPr>
          <p:cNvGraphicFramePr/>
          <p:nvPr>
            <p:extLst>
              <p:ext uri="{D42A27DB-BD31-4B8C-83A1-F6EECF244321}">
                <p14:modId xmlns:p14="http://schemas.microsoft.com/office/powerpoint/2010/main" val="1471701299"/>
              </p:ext>
            </p:extLst>
          </p:nvPr>
        </p:nvGraphicFramePr>
        <p:xfrm>
          <a:off x="6637686" y="4683178"/>
          <a:ext cx="2431863" cy="11715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Table 32">
            <a:extLst>
              <a:ext uri="{FF2B5EF4-FFF2-40B4-BE49-F238E27FC236}">
                <a16:creationId xmlns:a16="http://schemas.microsoft.com/office/drawing/2014/main" id="{090F3B6D-DD08-4735-B430-8D45036CF4EB}"/>
              </a:ext>
            </a:extLst>
          </p:cNvPr>
          <p:cNvGraphicFramePr>
            <a:graphicFrameLocks noGrp="1"/>
          </p:cNvGraphicFramePr>
          <p:nvPr>
            <p:extLst>
              <p:ext uri="{D42A27DB-BD31-4B8C-83A1-F6EECF244321}">
                <p14:modId xmlns:p14="http://schemas.microsoft.com/office/powerpoint/2010/main" val="2723590862"/>
              </p:ext>
            </p:extLst>
          </p:nvPr>
        </p:nvGraphicFramePr>
        <p:xfrm>
          <a:off x="6743735" y="3783843"/>
          <a:ext cx="2316090" cy="836694"/>
        </p:xfrm>
        <a:graphic>
          <a:graphicData uri="http://schemas.openxmlformats.org/drawingml/2006/table">
            <a:tbl>
              <a:tblPr firstRow="1" bandRow="1">
                <a:tableStyleId>{5C22544A-7EE6-4342-B048-85BDC9FD1C3A}</a:tableStyleId>
              </a:tblPr>
              <a:tblGrid>
                <a:gridCol w="1158045">
                  <a:extLst>
                    <a:ext uri="{9D8B030D-6E8A-4147-A177-3AD203B41FA5}">
                      <a16:colId xmlns:a16="http://schemas.microsoft.com/office/drawing/2014/main" val="1946621990"/>
                    </a:ext>
                  </a:extLst>
                </a:gridCol>
                <a:gridCol w="1158045">
                  <a:extLst>
                    <a:ext uri="{9D8B030D-6E8A-4147-A177-3AD203B41FA5}">
                      <a16:colId xmlns:a16="http://schemas.microsoft.com/office/drawing/2014/main" val="1225690961"/>
                    </a:ext>
                  </a:extLst>
                </a:gridCol>
              </a:tblGrid>
              <a:tr h="836694">
                <a:tc>
                  <a:txBody>
                    <a:bodyPr/>
                    <a:lstStyle/>
                    <a:p>
                      <a:pPr algn="ctr"/>
                      <a:r>
                        <a:rPr lang="en-GB" sz="2400" dirty="0">
                          <a:latin typeface="Montserrat" panose="00000500000000000000" pitchFamily="2" charset="0"/>
                        </a:rPr>
                        <a:t>162k</a:t>
                      </a:r>
                    </a:p>
                    <a:p>
                      <a:pPr algn="ctr"/>
                      <a:r>
                        <a:rPr lang="en-GB" sz="1000" dirty="0">
                          <a:latin typeface="Montserrat" panose="00000500000000000000" pitchFamily="2" charset="0"/>
                        </a:rPr>
                        <a:t>SOCIAL</a:t>
                      </a:r>
                    </a:p>
                    <a:p>
                      <a:pPr algn="ctr"/>
                      <a:r>
                        <a:rPr lang="en-GB" sz="1000" dirty="0">
                          <a:latin typeface="Montserrat" panose="00000500000000000000" pitchFamily="2" charset="0"/>
                        </a:rPr>
                        <a:t>MENTIONS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OF ALL SOCIAL DISCUSSION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37553505"/>
                  </a:ext>
                </a:extLst>
              </a:tr>
            </a:tbl>
          </a:graphicData>
        </a:graphic>
      </p:graphicFrame>
      <p:graphicFrame>
        <p:nvGraphicFramePr>
          <p:cNvPr id="45" name="Chart 44">
            <a:extLst>
              <a:ext uri="{FF2B5EF4-FFF2-40B4-BE49-F238E27FC236}">
                <a16:creationId xmlns:a16="http://schemas.microsoft.com/office/drawing/2014/main" id="{F6FFDF16-3F9B-498E-AB7F-3FD52455B2E3}"/>
              </a:ext>
            </a:extLst>
          </p:cNvPr>
          <p:cNvGraphicFramePr/>
          <p:nvPr>
            <p:extLst>
              <p:ext uri="{D42A27DB-BD31-4B8C-83A1-F6EECF244321}">
                <p14:modId xmlns:p14="http://schemas.microsoft.com/office/powerpoint/2010/main" val="1425419648"/>
              </p:ext>
            </p:extLst>
          </p:nvPr>
        </p:nvGraphicFramePr>
        <p:xfrm>
          <a:off x="1438275" y="1185563"/>
          <a:ext cx="933450" cy="7277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hart 45">
            <a:extLst>
              <a:ext uri="{FF2B5EF4-FFF2-40B4-BE49-F238E27FC236}">
                <a16:creationId xmlns:a16="http://schemas.microsoft.com/office/drawing/2014/main" id="{8EA9CC98-AEFF-4828-8916-1CBD57F79197}"/>
              </a:ext>
            </a:extLst>
          </p:cNvPr>
          <p:cNvGraphicFramePr/>
          <p:nvPr>
            <p:extLst>
              <p:ext uri="{D42A27DB-BD31-4B8C-83A1-F6EECF244321}">
                <p14:modId xmlns:p14="http://schemas.microsoft.com/office/powerpoint/2010/main" val="1815577709"/>
              </p:ext>
            </p:extLst>
          </p:nvPr>
        </p:nvGraphicFramePr>
        <p:xfrm>
          <a:off x="4226446" y="1195476"/>
          <a:ext cx="933450" cy="7277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4" name="Chart 53">
            <a:extLst>
              <a:ext uri="{FF2B5EF4-FFF2-40B4-BE49-F238E27FC236}">
                <a16:creationId xmlns:a16="http://schemas.microsoft.com/office/drawing/2014/main" id="{7D38AF78-99EC-44A7-B103-4CE05C879A0E}"/>
              </a:ext>
            </a:extLst>
          </p:cNvPr>
          <p:cNvGraphicFramePr/>
          <p:nvPr>
            <p:extLst>
              <p:ext uri="{D42A27DB-BD31-4B8C-83A1-F6EECF244321}">
                <p14:modId xmlns:p14="http://schemas.microsoft.com/office/powerpoint/2010/main" val="3081392815"/>
              </p:ext>
            </p:extLst>
          </p:nvPr>
        </p:nvGraphicFramePr>
        <p:xfrm>
          <a:off x="515938" y="2347911"/>
          <a:ext cx="2704267" cy="128866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5" name="Chart 54">
            <a:extLst>
              <a:ext uri="{FF2B5EF4-FFF2-40B4-BE49-F238E27FC236}">
                <a16:creationId xmlns:a16="http://schemas.microsoft.com/office/drawing/2014/main" id="{EE57F9F2-8AC1-4034-BDAF-D43B1ECAAD29}"/>
              </a:ext>
            </a:extLst>
          </p:cNvPr>
          <p:cNvGraphicFramePr/>
          <p:nvPr>
            <p:extLst>
              <p:ext uri="{D42A27DB-BD31-4B8C-83A1-F6EECF244321}">
                <p14:modId xmlns:p14="http://schemas.microsoft.com/office/powerpoint/2010/main" val="1974162600"/>
              </p:ext>
            </p:extLst>
          </p:nvPr>
        </p:nvGraphicFramePr>
        <p:xfrm>
          <a:off x="3388896" y="2347911"/>
          <a:ext cx="2704267" cy="1288667"/>
        </p:xfrm>
        <a:graphic>
          <a:graphicData uri="http://schemas.openxmlformats.org/drawingml/2006/chart">
            <c:chart xmlns:c="http://schemas.openxmlformats.org/drawingml/2006/chart" xmlns:r="http://schemas.openxmlformats.org/officeDocument/2006/relationships" r:id="rId10"/>
          </a:graphicData>
        </a:graphic>
      </p:graphicFrame>
      <p:sp>
        <p:nvSpPr>
          <p:cNvPr id="56" name="TextBox 55">
            <a:extLst>
              <a:ext uri="{FF2B5EF4-FFF2-40B4-BE49-F238E27FC236}">
                <a16:creationId xmlns:a16="http://schemas.microsoft.com/office/drawing/2014/main" id="{C0D83A5E-8D84-416F-B71E-F0DA23426B36}"/>
              </a:ext>
            </a:extLst>
          </p:cNvPr>
          <p:cNvSpPr txBox="1"/>
          <p:nvPr/>
        </p:nvSpPr>
        <p:spPr>
          <a:xfrm>
            <a:off x="428245" y="2040200"/>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MARKETS (MENTIONS)</a:t>
            </a:r>
          </a:p>
        </p:txBody>
      </p:sp>
      <p:sp>
        <p:nvSpPr>
          <p:cNvPr id="57" name="TextBox 56">
            <a:extLst>
              <a:ext uri="{FF2B5EF4-FFF2-40B4-BE49-F238E27FC236}">
                <a16:creationId xmlns:a16="http://schemas.microsoft.com/office/drawing/2014/main" id="{F6ADBE96-EAE5-41CB-81ED-C0F414B8655C}"/>
              </a:ext>
            </a:extLst>
          </p:cNvPr>
          <p:cNvSpPr txBox="1"/>
          <p:nvPr/>
        </p:nvSpPr>
        <p:spPr>
          <a:xfrm>
            <a:off x="3308746" y="2040200"/>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INFLUENCERS (REACH)</a:t>
            </a:r>
          </a:p>
        </p:txBody>
      </p:sp>
      <p:sp>
        <p:nvSpPr>
          <p:cNvPr id="58" name="TextBox 57">
            <a:extLst>
              <a:ext uri="{FF2B5EF4-FFF2-40B4-BE49-F238E27FC236}">
                <a16:creationId xmlns:a16="http://schemas.microsoft.com/office/drawing/2014/main" id="{B4DA020E-6F62-4B44-B0DA-94E94AB5319A}"/>
              </a:ext>
            </a:extLst>
          </p:cNvPr>
          <p:cNvSpPr txBox="1"/>
          <p:nvPr/>
        </p:nvSpPr>
        <p:spPr>
          <a:xfrm>
            <a:off x="428245" y="3820646"/>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AUDIENCE RESPONSE OVER TIME</a:t>
            </a:r>
          </a:p>
        </p:txBody>
      </p:sp>
      <p:sp>
        <p:nvSpPr>
          <p:cNvPr id="4" name="TextBox 3">
            <a:extLst>
              <a:ext uri="{FF2B5EF4-FFF2-40B4-BE49-F238E27FC236}">
                <a16:creationId xmlns:a16="http://schemas.microsoft.com/office/drawing/2014/main" id="{3AC04AF2-0319-4D45-AE3D-80D51F1FE56E}"/>
              </a:ext>
            </a:extLst>
          </p:cNvPr>
          <p:cNvSpPr txBox="1"/>
          <p:nvPr/>
        </p:nvSpPr>
        <p:spPr>
          <a:xfrm>
            <a:off x="9242490" y="3177281"/>
            <a:ext cx="2316090" cy="2708434"/>
          </a:xfrm>
          <a:prstGeom prst="rect">
            <a:avLst/>
          </a:prstGeom>
          <a:noFill/>
        </p:spPr>
        <p:txBody>
          <a:bodyPr wrap="square" rtlCol="0">
            <a:spAutoFit/>
          </a:bodyPr>
          <a:lstStyle/>
          <a:p>
            <a:r>
              <a:rPr lang="en-GB" sz="1000" dirty="0">
                <a:solidFill>
                  <a:schemeClr val="bg1"/>
                </a:solidFill>
                <a:latin typeface="Montserrat" panose="00000500000000000000" pitchFamily="2" charset="0"/>
              </a:rPr>
              <a:t>After an intense battle from the start, Lewis Hamilton’s collision with Max Verstappen at </a:t>
            </a:r>
            <a:r>
              <a:rPr lang="en-GB" sz="1000" dirty="0" err="1">
                <a:solidFill>
                  <a:schemeClr val="bg1"/>
                </a:solidFill>
                <a:latin typeface="Montserrat" panose="00000500000000000000" pitchFamily="2" charset="0"/>
              </a:rPr>
              <a:t>Copse</a:t>
            </a:r>
            <a:r>
              <a:rPr lang="en-GB" sz="1000" dirty="0">
                <a:solidFill>
                  <a:schemeClr val="bg1"/>
                </a:solidFill>
                <a:latin typeface="Montserrat" panose="00000500000000000000" pitchFamily="2" charset="0"/>
              </a:rPr>
              <a:t> corner on Lap 1 became the number one talking point of the race. </a:t>
            </a:r>
          </a:p>
          <a:p>
            <a:endParaRPr lang="en-GB" sz="1000" dirty="0">
              <a:solidFill>
                <a:schemeClr val="bg1"/>
              </a:solidFill>
              <a:latin typeface="Montserrat" panose="00000500000000000000" pitchFamily="2" charset="0"/>
            </a:endParaRPr>
          </a:p>
          <a:p>
            <a:r>
              <a:rPr lang="en-GB" sz="1000" dirty="0">
                <a:solidFill>
                  <a:schemeClr val="bg1"/>
                </a:solidFill>
                <a:latin typeface="Montserrat" panose="00000500000000000000" pitchFamily="2" charset="0"/>
              </a:rPr>
              <a:t>Verstappen being forced to retire and hospitalised after the crash provoked an angry response from fans, some of whom felt that Hamilton’s 10-second penalty was too lenient, or even that the crash was strategic and purposeful.</a:t>
            </a:r>
          </a:p>
          <a:p>
            <a:endParaRPr lang="en-GB" sz="1000" dirty="0">
              <a:solidFill>
                <a:schemeClr val="bg1"/>
              </a:solidFill>
              <a:latin typeface="Montserrat" panose="00000500000000000000" pitchFamily="2" charset="0"/>
            </a:endParaRPr>
          </a:p>
          <a:p>
            <a:r>
              <a:rPr lang="en-GB" sz="1000" dirty="0">
                <a:solidFill>
                  <a:schemeClr val="bg1"/>
                </a:solidFill>
                <a:latin typeface="Montserrat" panose="00000500000000000000" pitchFamily="2" charset="0"/>
              </a:rPr>
              <a:t>Reactions of joy spiked later at 4pm after Hamilton won the race.</a:t>
            </a:r>
          </a:p>
        </p:txBody>
      </p:sp>
      <p:sp>
        <p:nvSpPr>
          <p:cNvPr id="30" name="Rectangle 29">
            <a:extLst>
              <a:ext uri="{FF2B5EF4-FFF2-40B4-BE49-F238E27FC236}">
                <a16:creationId xmlns:a16="http://schemas.microsoft.com/office/drawing/2014/main" id="{6CA2E59D-5FB6-49C1-A19C-152CCAB722F0}"/>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FF946051-18EC-4386-8D95-859C2DCBF4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33" name="Table 18">
            <a:extLst>
              <a:ext uri="{FF2B5EF4-FFF2-40B4-BE49-F238E27FC236}">
                <a16:creationId xmlns:a16="http://schemas.microsoft.com/office/drawing/2014/main" id="{919B0355-8170-438F-BB76-EA7ECDB5734D}"/>
              </a:ext>
            </a:extLst>
          </p:cNvPr>
          <p:cNvGraphicFramePr>
            <a:graphicFrameLocks noGrp="1"/>
          </p:cNvGraphicFramePr>
          <p:nvPr>
            <p:extLst>
              <p:ext uri="{D42A27DB-BD31-4B8C-83A1-F6EECF244321}">
                <p14:modId xmlns:p14="http://schemas.microsoft.com/office/powerpoint/2010/main" val="1774657132"/>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18/07/2021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Tree>
    <p:extLst>
      <p:ext uri="{BB962C8B-B14F-4D97-AF65-F5344CB8AC3E}">
        <p14:creationId xmlns:p14="http://schemas.microsoft.com/office/powerpoint/2010/main" val="245933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45443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Trending Topics | Silverstone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4" name="Chart 3">
            <a:extLst>
              <a:ext uri="{FF2B5EF4-FFF2-40B4-BE49-F238E27FC236}">
                <a16:creationId xmlns:a16="http://schemas.microsoft.com/office/drawing/2014/main" id="{52473F3C-6DE9-424B-A3A3-D4AD397BBFA6}"/>
              </a:ext>
            </a:extLst>
          </p:cNvPr>
          <p:cNvGraphicFramePr/>
          <p:nvPr>
            <p:extLst>
              <p:ext uri="{D42A27DB-BD31-4B8C-83A1-F6EECF244321}">
                <p14:modId xmlns:p14="http://schemas.microsoft.com/office/powerpoint/2010/main" val="1662595487"/>
              </p:ext>
            </p:extLst>
          </p:nvPr>
        </p:nvGraphicFramePr>
        <p:xfrm>
          <a:off x="6522796" y="1566017"/>
          <a:ext cx="5374914" cy="423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F3B6F5A-DFE0-4267-9E74-2B74D0C96C2C}"/>
              </a:ext>
            </a:extLst>
          </p:cNvPr>
          <p:cNvSpPr txBox="1"/>
          <p:nvPr/>
        </p:nvSpPr>
        <p:spPr>
          <a:xfrm>
            <a:off x="6153464" y="1566017"/>
            <a:ext cx="369332" cy="1408411"/>
          </a:xfrm>
          <a:prstGeom prst="rect">
            <a:avLst/>
          </a:prstGeom>
          <a:noFill/>
        </p:spPr>
        <p:txBody>
          <a:bodyPr vert="vert" wrap="square" rtlCol="0">
            <a:spAutoFit/>
          </a:bodyPr>
          <a:lstStyle/>
          <a:p>
            <a:r>
              <a:rPr lang="en-GB" sz="1200" dirty="0">
                <a:solidFill>
                  <a:schemeClr val="bg1"/>
                </a:solidFill>
                <a:latin typeface="Montserrat" panose="00000500000000000000" pitchFamily="2" charset="0"/>
              </a:rPr>
              <a:t>Social Mentions</a:t>
            </a:r>
          </a:p>
        </p:txBody>
      </p:sp>
      <p:sp>
        <p:nvSpPr>
          <p:cNvPr id="13" name="TextBox 12">
            <a:extLst>
              <a:ext uri="{FF2B5EF4-FFF2-40B4-BE49-F238E27FC236}">
                <a16:creationId xmlns:a16="http://schemas.microsoft.com/office/drawing/2014/main" id="{15B7124C-E831-4700-B0EF-EC6C9096C610}"/>
              </a:ext>
            </a:extLst>
          </p:cNvPr>
          <p:cNvSpPr txBox="1"/>
          <p:nvPr/>
        </p:nvSpPr>
        <p:spPr>
          <a:xfrm>
            <a:off x="10068911" y="5803951"/>
            <a:ext cx="1828800" cy="276999"/>
          </a:xfrm>
          <a:prstGeom prst="rect">
            <a:avLst/>
          </a:prstGeom>
          <a:noFill/>
        </p:spPr>
        <p:txBody>
          <a:bodyPr vert="horz" wrap="square" rtlCol="0">
            <a:spAutoFit/>
          </a:bodyPr>
          <a:lstStyle/>
          <a:p>
            <a:r>
              <a:rPr lang="en-GB" sz="1200" dirty="0">
                <a:solidFill>
                  <a:schemeClr val="bg1"/>
                </a:solidFill>
                <a:latin typeface="Montserrat" panose="00000500000000000000" pitchFamily="2" charset="0"/>
              </a:rPr>
              <a:t>Traditional Mentions</a:t>
            </a:r>
          </a:p>
        </p:txBody>
      </p:sp>
      <p:pic>
        <p:nvPicPr>
          <p:cNvPr id="7" name="Picture 6">
            <a:extLst>
              <a:ext uri="{FF2B5EF4-FFF2-40B4-BE49-F238E27FC236}">
                <a16:creationId xmlns:a16="http://schemas.microsoft.com/office/drawing/2014/main" id="{FE4D0E39-3388-4BC7-8B42-45EE7E347979}"/>
              </a:ext>
            </a:extLst>
          </p:cNvPr>
          <p:cNvPicPr>
            <a:picLocks noChangeAspect="1"/>
          </p:cNvPicPr>
          <p:nvPr/>
        </p:nvPicPr>
        <p:blipFill rotWithShape="1">
          <a:blip r:embed="rId4">
            <a:clrChange>
              <a:clrFrom>
                <a:srgbClr val="000000"/>
              </a:clrFrom>
              <a:clrTo>
                <a:srgbClr val="000000">
                  <a:alpha val="0"/>
                </a:srgbClr>
              </a:clrTo>
            </a:clrChange>
          </a:blip>
          <a:srcRect l="12333" t="8935" r="12333" b="21779"/>
          <a:stretch/>
        </p:blipFill>
        <p:spPr>
          <a:xfrm>
            <a:off x="527795" y="3792547"/>
            <a:ext cx="5568205" cy="2340617"/>
          </a:xfrm>
          <a:prstGeom prst="rect">
            <a:avLst/>
          </a:prstGeom>
        </p:spPr>
      </p:pic>
      <p:sp>
        <p:nvSpPr>
          <p:cNvPr id="16" name="TextBox 15">
            <a:extLst>
              <a:ext uri="{FF2B5EF4-FFF2-40B4-BE49-F238E27FC236}">
                <a16:creationId xmlns:a16="http://schemas.microsoft.com/office/drawing/2014/main" id="{97EC57D5-ADE5-4092-A3B6-1CA53E705F3B}"/>
              </a:ext>
            </a:extLst>
          </p:cNvPr>
          <p:cNvSpPr txBox="1"/>
          <p:nvPr/>
        </p:nvSpPr>
        <p:spPr>
          <a:xfrm>
            <a:off x="428245" y="3546326"/>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MOST USED KEYWORDS</a:t>
            </a:r>
          </a:p>
        </p:txBody>
      </p:sp>
      <p:sp>
        <p:nvSpPr>
          <p:cNvPr id="17" name="TextBox 16">
            <a:extLst>
              <a:ext uri="{FF2B5EF4-FFF2-40B4-BE49-F238E27FC236}">
                <a16:creationId xmlns:a16="http://schemas.microsoft.com/office/drawing/2014/main" id="{A81D1EFD-9BC4-4A72-99B7-AC56BA81F070}"/>
              </a:ext>
            </a:extLst>
          </p:cNvPr>
          <p:cNvSpPr txBox="1"/>
          <p:nvPr/>
        </p:nvSpPr>
        <p:spPr>
          <a:xfrm>
            <a:off x="6153464" y="1092000"/>
            <a:ext cx="3417256"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MOST VISIBLE DRIVERS (TRADITIONAL &amp; SOCIAL)</a:t>
            </a:r>
          </a:p>
        </p:txBody>
      </p:sp>
      <p:pic>
        <p:nvPicPr>
          <p:cNvPr id="1026" name="Picture 2">
            <a:extLst>
              <a:ext uri="{FF2B5EF4-FFF2-40B4-BE49-F238E27FC236}">
                <a16:creationId xmlns:a16="http://schemas.microsoft.com/office/drawing/2014/main" id="{4C10AFCE-27B7-4891-8844-3E7C82AD6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3246" y="1704383"/>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E6F73413-732D-4648-9D9F-AB4FECB62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3839" y="2852527"/>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5C919F-0E2C-4D6D-9868-FF57B3643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2151" y="4286876"/>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FAF3C57-4F0B-4237-9A83-D58FDEA5C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2549" y="4797328"/>
            <a:ext cx="411564" cy="41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6BBF3EC-3114-4D72-B243-EF06792C59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2238" y="5030110"/>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FF55CA7-3635-4949-9676-484C179999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6394" y="4867556"/>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D2F7E7E-6F65-4EE8-B14F-4F3C96500D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6263" y="7240235"/>
            <a:ext cx="84863" cy="848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DDF2301-A70D-4EC5-A62E-470561DD67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828" y="5068819"/>
            <a:ext cx="411565" cy="4115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B2C3B6B-B94E-43C5-BDE5-045540914E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03852" y="5072513"/>
            <a:ext cx="406219" cy="40621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51D5CCF-BD94-423B-A54C-D6BD4FC2B7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9416" y="5068819"/>
            <a:ext cx="409913" cy="40991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DD05165-80EC-455D-B91A-E00F89CBF9FD}"/>
              </a:ext>
            </a:extLst>
          </p:cNvPr>
          <p:cNvSpPr txBox="1"/>
          <p:nvPr/>
        </p:nvSpPr>
        <p:spPr>
          <a:xfrm>
            <a:off x="433296" y="1099261"/>
            <a:ext cx="5667756" cy="2631490"/>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As the race winner, Lewis Hamilton is by far the most discussed driver at the Silverstone GP across traditional and social media. As a British driver, his victory on home soil is referenced and celebrated across all channels.</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Hamilton’s championship rivalry with Max Verstappen and the controversial incident in Lap 1 pushes the two drivers far above the rest of the pack in terms of visibility in traditional and social discussion. Emotional response around Hamilton is mixed, but Anger is especially prominent. In contrast, Sadness is the most prevalent response in discussion around Verstappen.</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Charles Leclerc receives significant attention after leading for the majority of the race and scoring his first podium of the season. Joy is the most common emotional response in conversation around his race.</a:t>
            </a:r>
          </a:p>
          <a:p>
            <a:pPr marL="285750" indent="-285750">
              <a:buFont typeface="Arial" panose="020B0604020202020204" pitchFamily="34" charset="0"/>
              <a:buChar char="•"/>
            </a:pPr>
            <a:endParaRPr lang="en-GB" sz="1000" dirty="0">
              <a:solidFill>
                <a:schemeClr val="bg1"/>
              </a:solidFill>
              <a:latin typeface="Montserrat" panose="00000500000000000000" pitchFamily="2" charset="0"/>
            </a:endParaRPr>
          </a:p>
        </p:txBody>
      </p:sp>
      <p:graphicFrame>
        <p:nvGraphicFramePr>
          <p:cNvPr id="29" name="Chart 28">
            <a:extLst>
              <a:ext uri="{FF2B5EF4-FFF2-40B4-BE49-F238E27FC236}">
                <a16:creationId xmlns:a16="http://schemas.microsoft.com/office/drawing/2014/main" id="{D5C7D5CB-DA09-4F58-AD90-C174084CA742}"/>
              </a:ext>
            </a:extLst>
          </p:cNvPr>
          <p:cNvGraphicFramePr/>
          <p:nvPr>
            <p:extLst>
              <p:ext uri="{D42A27DB-BD31-4B8C-83A1-F6EECF244321}">
                <p14:modId xmlns:p14="http://schemas.microsoft.com/office/powerpoint/2010/main" val="3928948703"/>
              </p:ext>
            </p:extLst>
          </p:nvPr>
        </p:nvGraphicFramePr>
        <p:xfrm>
          <a:off x="10146136" y="1471739"/>
          <a:ext cx="1074386" cy="55578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0" name="Chart 29">
            <a:extLst>
              <a:ext uri="{FF2B5EF4-FFF2-40B4-BE49-F238E27FC236}">
                <a16:creationId xmlns:a16="http://schemas.microsoft.com/office/drawing/2014/main" id="{D2BE67DD-1C49-4B6C-B39D-964E9F2521DE}"/>
              </a:ext>
            </a:extLst>
          </p:cNvPr>
          <p:cNvGraphicFramePr/>
          <p:nvPr>
            <p:extLst>
              <p:ext uri="{D42A27DB-BD31-4B8C-83A1-F6EECF244321}">
                <p14:modId xmlns:p14="http://schemas.microsoft.com/office/powerpoint/2010/main" val="2368362197"/>
              </p:ext>
            </p:extLst>
          </p:nvPr>
        </p:nvGraphicFramePr>
        <p:xfrm>
          <a:off x="10653838" y="2601163"/>
          <a:ext cx="1074386" cy="55578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1" name="Chart 30">
            <a:extLst>
              <a:ext uri="{FF2B5EF4-FFF2-40B4-BE49-F238E27FC236}">
                <a16:creationId xmlns:a16="http://schemas.microsoft.com/office/drawing/2014/main" id="{E70903A8-3C55-4E84-AC29-8CB1E2B58653}"/>
              </a:ext>
            </a:extLst>
          </p:cNvPr>
          <p:cNvGraphicFramePr/>
          <p:nvPr>
            <p:extLst>
              <p:ext uri="{D42A27DB-BD31-4B8C-83A1-F6EECF244321}">
                <p14:modId xmlns:p14="http://schemas.microsoft.com/office/powerpoint/2010/main" val="3797255657"/>
              </p:ext>
            </p:extLst>
          </p:nvPr>
        </p:nvGraphicFramePr>
        <p:xfrm>
          <a:off x="8682150" y="4009877"/>
          <a:ext cx="1074386" cy="555783"/>
        </p:xfrm>
        <a:graphic>
          <a:graphicData uri="http://schemas.openxmlformats.org/drawingml/2006/chart">
            <c:chart xmlns:c="http://schemas.openxmlformats.org/drawingml/2006/chart" xmlns:r="http://schemas.openxmlformats.org/officeDocument/2006/relationships" r:id="rId16"/>
          </a:graphicData>
        </a:graphic>
      </p:graphicFrame>
      <p:sp>
        <p:nvSpPr>
          <p:cNvPr id="34" name="Rectangle 33">
            <a:extLst>
              <a:ext uri="{FF2B5EF4-FFF2-40B4-BE49-F238E27FC236}">
                <a16:creationId xmlns:a16="http://schemas.microsoft.com/office/drawing/2014/main" id="{19A096D1-93D6-4724-91D0-AE68E2338CA6}"/>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DFC4C529-326C-4A11-907E-403A1ADAB9A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36" name="Table 18">
            <a:extLst>
              <a:ext uri="{FF2B5EF4-FFF2-40B4-BE49-F238E27FC236}">
                <a16:creationId xmlns:a16="http://schemas.microsoft.com/office/drawing/2014/main" id="{0450E64E-D4AC-4915-85FB-20015F374B93}"/>
              </a:ext>
            </a:extLst>
          </p:cNvPr>
          <p:cNvGraphicFramePr>
            <a:graphicFrameLocks noGrp="1"/>
          </p:cNvGraphicFramePr>
          <p:nvPr>
            <p:extLst>
              <p:ext uri="{D42A27DB-BD31-4B8C-83A1-F6EECF244321}">
                <p14:modId xmlns:p14="http://schemas.microsoft.com/office/powerpoint/2010/main" val="2394440914"/>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18/07/2021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cxnSp>
        <p:nvCxnSpPr>
          <p:cNvPr id="32" name="Straight Connector 31">
            <a:extLst>
              <a:ext uri="{FF2B5EF4-FFF2-40B4-BE49-F238E27FC236}">
                <a16:creationId xmlns:a16="http://schemas.microsoft.com/office/drawing/2014/main" id="{2397806C-76E6-43DA-B1E7-BF6A24BD6B30}"/>
              </a:ext>
            </a:extLst>
          </p:cNvPr>
          <p:cNvCxnSpPr>
            <a:cxnSpLocks/>
          </p:cNvCxnSpPr>
          <p:nvPr/>
        </p:nvCxnSpPr>
        <p:spPr>
          <a:xfrm flipV="1">
            <a:off x="7018280" y="1812204"/>
            <a:ext cx="4645925" cy="365514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CD78AFD-7E6A-412C-AFEB-2295E8F2DC6A}"/>
              </a:ext>
            </a:extLst>
          </p:cNvPr>
          <p:cNvSpPr txBox="1"/>
          <p:nvPr/>
        </p:nvSpPr>
        <p:spPr>
          <a:xfrm>
            <a:off x="8008390" y="2878986"/>
            <a:ext cx="1017067"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Social Media Skew</a:t>
            </a:r>
          </a:p>
        </p:txBody>
      </p:sp>
      <p:sp>
        <p:nvSpPr>
          <p:cNvPr id="37" name="TextBox 36">
            <a:extLst>
              <a:ext uri="{FF2B5EF4-FFF2-40B4-BE49-F238E27FC236}">
                <a16:creationId xmlns:a16="http://schemas.microsoft.com/office/drawing/2014/main" id="{022907AC-1E98-4544-A540-410C19C4FC4A}"/>
              </a:ext>
            </a:extLst>
          </p:cNvPr>
          <p:cNvSpPr txBox="1"/>
          <p:nvPr/>
        </p:nvSpPr>
        <p:spPr>
          <a:xfrm>
            <a:off x="9498678" y="3894414"/>
            <a:ext cx="1091933"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Traditional Media Skew</a:t>
            </a:r>
          </a:p>
        </p:txBody>
      </p:sp>
      <p:sp>
        <p:nvSpPr>
          <p:cNvPr id="38" name="Arrow: Down 37">
            <a:extLst>
              <a:ext uri="{FF2B5EF4-FFF2-40B4-BE49-F238E27FC236}">
                <a16:creationId xmlns:a16="http://schemas.microsoft.com/office/drawing/2014/main" id="{60E5D277-48F5-4588-8D89-863769FFF095}"/>
              </a:ext>
            </a:extLst>
          </p:cNvPr>
          <p:cNvSpPr/>
          <p:nvPr/>
        </p:nvSpPr>
        <p:spPr>
          <a:xfrm rot="8491934">
            <a:off x="8912787" y="3223909"/>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FAF937A4-BD7E-498B-BA87-E72A31CCF42D}"/>
              </a:ext>
            </a:extLst>
          </p:cNvPr>
          <p:cNvSpPr/>
          <p:nvPr/>
        </p:nvSpPr>
        <p:spPr>
          <a:xfrm rot="19329268">
            <a:off x="9678119" y="3430341"/>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010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761336"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Audience Demographics | Silverstone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15" name="Chart 14">
            <a:extLst>
              <a:ext uri="{FF2B5EF4-FFF2-40B4-BE49-F238E27FC236}">
                <a16:creationId xmlns:a16="http://schemas.microsoft.com/office/drawing/2014/main" id="{CF33A041-A385-4246-8A1C-A83875750625}"/>
              </a:ext>
            </a:extLst>
          </p:cNvPr>
          <p:cNvGraphicFramePr/>
          <p:nvPr>
            <p:extLst>
              <p:ext uri="{D42A27DB-BD31-4B8C-83A1-F6EECF244321}">
                <p14:modId xmlns:p14="http://schemas.microsoft.com/office/powerpoint/2010/main" val="590266270"/>
              </p:ext>
            </p:extLst>
          </p:nvPr>
        </p:nvGraphicFramePr>
        <p:xfrm>
          <a:off x="0" y="1635386"/>
          <a:ext cx="3509962" cy="170511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FB54BB9-E684-4D27-BC70-9B80A574E6DB}"/>
              </a:ext>
            </a:extLst>
          </p:cNvPr>
          <p:cNvSpPr txBox="1"/>
          <p:nvPr/>
        </p:nvSpPr>
        <p:spPr>
          <a:xfrm>
            <a:off x="434658" y="1221306"/>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SOCIAL ENGAGEMENT DEMOGRAPHICS</a:t>
            </a:r>
          </a:p>
        </p:txBody>
      </p:sp>
      <p:sp>
        <p:nvSpPr>
          <p:cNvPr id="11" name="Freeform 222">
            <a:extLst>
              <a:ext uri="{FF2B5EF4-FFF2-40B4-BE49-F238E27FC236}">
                <a16:creationId xmlns:a16="http://schemas.microsoft.com/office/drawing/2014/main" id="{0501BD00-3296-4AE5-806C-1418C3EA2D34}"/>
              </a:ext>
            </a:extLst>
          </p:cNvPr>
          <p:cNvSpPr>
            <a:spLocks noEditPoints="1"/>
          </p:cNvSpPr>
          <p:nvPr/>
        </p:nvSpPr>
        <p:spPr bwMode="auto">
          <a:xfrm>
            <a:off x="2523943" y="2355713"/>
            <a:ext cx="232888" cy="402010"/>
          </a:xfrm>
          <a:custGeom>
            <a:avLst/>
            <a:gdLst/>
            <a:ahLst/>
            <a:cxnLst>
              <a:cxn ang="0">
                <a:pos x="39" y="41"/>
              </a:cxn>
              <a:cxn ang="0">
                <a:pos x="35" y="45"/>
              </a:cxn>
              <a:cxn ang="0">
                <a:pos x="31" y="41"/>
              </a:cxn>
              <a:cxn ang="0">
                <a:pos x="31" y="28"/>
              </a:cxn>
              <a:cxn ang="0">
                <a:pos x="29" y="28"/>
              </a:cxn>
              <a:cxn ang="0">
                <a:pos x="29" y="62"/>
              </a:cxn>
              <a:cxn ang="0">
                <a:pos x="25" y="67"/>
              </a:cxn>
              <a:cxn ang="0">
                <a:pos x="20" y="62"/>
              </a:cxn>
              <a:cxn ang="0">
                <a:pos x="20" y="45"/>
              </a:cxn>
              <a:cxn ang="0">
                <a:pos x="18" y="45"/>
              </a:cxn>
              <a:cxn ang="0">
                <a:pos x="18" y="62"/>
              </a:cxn>
              <a:cxn ang="0">
                <a:pos x="14" y="67"/>
              </a:cxn>
              <a:cxn ang="0">
                <a:pos x="9" y="62"/>
              </a:cxn>
              <a:cxn ang="0">
                <a:pos x="9" y="28"/>
              </a:cxn>
              <a:cxn ang="0">
                <a:pos x="7" y="28"/>
              </a:cxn>
              <a:cxn ang="0">
                <a:pos x="7" y="41"/>
              </a:cxn>
              <a:cxn ang="0">
                <a:pos x="3" y="45"/>
              </a:cxn>
              <a:cxn ang="0">
                <a:pos x="0" y="41"/>
              </a:cxn>
              <a:cxn ang="0">
                <a:pos x="0" y="25"/>
              </a:cxn>
              <a:cxn ang="0">
                <a:pos x="7" y="18"/>
              </a:cxn>
              <a:cxn ang="0">
                <a:pos x="31" y="18"/>
              </a:cxn>
              <a:cxn ang="0">
                <a:pos x="39" y="25"/>
              </a:cxn>
              <a:cxn ang="0">
                <a:pos x="39" y="41"/>
              </a:cxn>
              <a:cxn ang="0">
                <a:pos x="19" y="17"/>
              </a:cxn>
              <a:cxn ang="0">
                <a:pos x="11" y="8"/>
              </a:cxn>
              <a:cxn ang="0">
                <a:pos x="19" y="0"/>
              </a:cxn>
              <a:cxn ang="0">
                <a:pos x="28" y="8"/>
              </a:cxn>
              <a:cxn ang="0">
                <a:pos x="19" y="17"/>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5">
            <a:extLst>
              <a:ext uri="{FF2B5EF4-FFF2-40B4-BE49-F238E27FC236}">
                <a16:creationId xmlns:a16="http://schemas.microsoft.com/office/drawing/2014/main" id="{BB444FAC-1959-4D7E-8C39-43C633C11702}"/>
              </a:ext>
            </a:extLst>
          </p:cNvPr>
          <p:cNvSpPr>
            <a:spLocks noEditPoints="1"/>
          </p:cNvSpPr>
          <p:nvPr/>
        </p:nvSpPr>
        <p:spPr bwMode="auto">
          <a:xfrm>
            <a:off x="639524" y="1839194"/>
            <a:ext cx="284633" cy="402008"/>
          </a:xfrm>
          <a:custGeom>
            <a:avLst/>
            <a:gdLst/>
            <a:ahLst/>
            <a:cxnLst>
              <a:cxn ang="0">
                <a:pos x="42" y="40"/>
              </a:cxn>
              <a:cxn ang="0">
                <a:pos x="39" y="38"/>
              </a:cxn>
              <a:cxn ang="0">
                <a:pos x="31" y="26"/>
              </a:cxn>
              <a:cxn ang="0">
                <a:pos x="29" y="26"/>
              </a:cxn>
              <a:cxn ang="0">
                <a:pos x="29" y="31"/>
              </a:cxn>
              <a:cxn ang="0">
                <a:pos x="38" y="45"/>
              </a:cxn>
              <a:cxn ang="0">
                <a:pos x="39" y="47"/>
              </a:cxn>
              <a:cxn ang="0">
                <a:pos x="36" y="49"/>
              </a:cxn>
              <a:cxn ang="0">
                <a:pos x="29" y="49"/>
              </a:cxn>
              <a:cxn ang="0">
                <a:pos x="29" y="59"/>
              </a:cxn>
              <a:cxn ang="0">
                <a:pos x="25" y="63"/>
              </a:cxn>
              <a:cxn ang="0">
                <a:pos x="20" y="63"/>
              </a:cxn>
              <a:cxn ang="0">
                <a:pos x="16" y="59"/>
              </a:cxn>
              <a:cxn ang="0">
                <a:pos x="16" y="49"/>
              </a:cxn>
              <a:cxn ang="0">
                <a:pos x="9" y="49"/>
              </a:cxn>
              <a:cxn ang="0">
                <a:pos x="7" y="47"/>
              </a:cxn>
              <a:cxn ang="0">
                <a:pos x="7" y="45"/>
              </a:cxn>
              <a:cxn ang="0">
                <a:pos x="16" y="31"/>
              </a:cxn>
              <a:cxn ang="0">
                <a:pos x="16" y="26"/>
              </a:cxn>
              <a:cxn ang="0">
                <a:pos x="14" y="26"/>
              </a:cxn>
              <a:cxn ang="0">
                <a:pos x="6" y="38"/>
              </a:cxn>
              <a:cxn ang="0">
                <a:pos x="3" y="40"/>
              </a:cxn>
              <a:cxn ang="0">
                <a:pos x="0" y="36"/>
              </a:cxn>
              <a:cxn ang="0">
                <a:pos x="0" y="34"/>
              </a:cxn>
              <a:cxn ang="0">
                <a:pos x="9" y="21"/>
              </a:cxn>
              <a:cxn ang="0">
                <a:pos x="16" y="17"/>
              </a:cxn>
              <a:cxn ang="0">
                <a:pos x="29" y="17"/>
              </a:cxn>
              <a:cxn ang="0">
                <a:pos x="36" y="21"/>
              </a:cxn>
              <a:cxn ang="0">
                <a:pos x="45" y="34"/>
              </a:cxn>
              <a:cxn ang="0">
                <a:pos x="45" y="36"/>
              </a:cxn>
              <a:cxn ang="0">
                <a:pos x="42" y="40"/>
              </a:cxn>
              <a:cxn ang="0">
                <a:pos x="23" y="16"/>
              </a:cxn>
              <a:cxn ang="0">
                <a:pos x="15" y="8"/>
              </a:cxn>
              <a:cxn ang="0">
                <a:pos x="23" y="0"/>
              </a:cxn>
              <a:cxn ang="0">
                <a:pos x="31" y="8"/>
              </a:cxn>
              <a:cxn ang="0">
                <a:pos x="23" y="16"/>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a:extLst>
              <a:ext uri="{FF2B5EF4-FFF2-40B4-BE49-F238E27FC236}">
                <a16:creationId xmlns:a16="http://schemas.microsoft.com/office/drawing/2014/main" id="{9D922D5D-D6EB-4D38-BA28-366A6EDAB14D}"/>
              </a:ext>
            </a:extLst>
          </p:cNvPr>
          <p:cNvGraphicFramePr/>
          <p:nvPr>
            <p:extLst>
              <p:ext uri="{D42A27DB-BD31-4B8C-83A1-F6EECF244321}">
                <p14:modId xmlns:p14="http://schemas.microsoft.com/office/powerpoint/2010/main" val="40332793"/>
              </p:ext>
            </p:extLst>
          </p:nvPr>
        </p:nvGraphicFramePr>
        <p:xfrm>
          <a:off x="518775" y="3774894"/>
          <a:ext cx="2704267" cy="2227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5628F16C-91EA-4263-BF27-11BDA6C589E6}"/>
              </a:ext>
            </a:extLst>
          </p:cNvPr>
          <p:cNvGraphicFramePr/>
          <p:nvPr>
            <p:extLst>
              <p:ext uri="{D42A27DB-BD31-4B8C-83A1-F6EECF244321}">
                <p14:modId xmlns:p14="http://schemas.microsoft.com/office/powerpoint/2010/main" val="1637796207"/>
              </p:ext>
            </p:extLst>
          </p:nvPr>
        </p:nvGraphicFramePr>
        <p:xfrm>
          <a:off x="3391733" y="3774894"/>
          <a:ext cx="2704267" cy="2227973"/>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2EFB7DD9-DBF8-46D9-82D2-71D2C4F682C7}"/>
              </a:ext>
            </a:extLst>
          </p:cNvPr>
          <p:cNvSpPr txBox="1"/>
          <p:nvPr/>
        </p:nvSpPr>
        <p:spPr>
          <a:xfrm>
            <a:off x="434658"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AUDIENCE TOP PROFESSIONS</a:t>
            </a:r>
          </a:p>
        </p:txBody>
      </p:sp>
      <p:sp>
        <p:nvSpPr>
          <p:cNvPr id="18" name="TextBox 17">
            <a:extLst>
              <a:ext uri="{FF2B5EF4-FFF2-40B4-BE49-F238E27FC236}">
                <a16:creationId xmlns:a16="http://schemas.microsoft.com/office/drawing/2014/main" id="{DCE2B133-3687-41C3-AEDB-131D53B3DC2A}"/>
              </a:ext>
            </a:extLst>
          </p:cNvPr>
          <p:cNvSpPr txBox="1"/>
          <p:nvPr/>
        </p:nvSpPr>
        <p:spPr>
          <a:xfrm>
            <a:off x="3682471"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AUDIENCE TOP INTERESTS</a:t>
            </a:r>
          </a:p>
        </p:txBody>
      </p:sp>
      <p:graphicFrame>
        <p:nvGraphicFramePr>
          <p:cNvPr id="39" name="Chart 38">
            <a:extLst>
              <a:ext uri="{FF2B5EF4-FFF2-40B4-BE49-F238E27FC236}">
                <a16:creationId xmlns:a16="http://schemas.microsoft.com/office/drawing/2014/main" id="{C9BC26E0-53A0-42FA-9FE8-903689F11242}"/>
              </a:ext>
            </a:extLst>
          </p:cNvPr>
          <p:cNvGraphicFramePr/>
          <p:nvPr>
            <p:extLst>
              <p:ext uri="{D42A27DB-BD31-4B8C-83A1-F6EECF244321}">
                <p14:modId xmlns:p14="http://schemas.microsoft.com/office/powerpoint/2010/main" val="3758332295"/>
              </p:ext>
            </p:extLst>
          </p:nvPr>
        </p:nvGraphicFramePr>
        <p:xfrm>
          <a:off x="3391733" y="1598773"/>
          <a:ext cx="2646611" cy="1705119"/>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Box 39">
            <a:extLst>
              <a:ext uri="{FF2B5EF4-FFF2-40B4-BE49-F238E27FC236}">
                <a16:creationId xmlns:a16="http://schemas.microsoft.com/office/drawing/2014/main" id="{B8B5DE84-3820-4B40-AC4F-E1468BF05D08}"/>
              </a:ext>
            </a:extLst>
          </p:cNvPr>
          <p:cNvSpPr txBox="1"/>
          <p:nvPr/>
        </p:nvSpPr>
        <p:spPr>
          <a:xfrm>
            <a:off x="3767672" y="1219974"/>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SOCIAL SENTIMENT</a:t>
            </a:r>
          </a:p>
        </p:txBody>
      </p:sp>
      <p:sp>
        <p:nvSpPr>
          <p:cNvPr id="44" name="Rectangle 43">
            <a:extLst>
              <a:ext uri="{FF2B5EF4-FFF2-40B4-BE49-F238E27FC236}">
                <a16:creationId xmlns:a16="http://schemas.microsoft.com/office/drawing/2014/main" id="{C4210FE0-E3FA-44F4-BB00-DCEA7C3C03F9}"/>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7E69B141-F28C-4200-9514-1F3D7465C9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46" name="Table 18">
            <a:extLst>
              <a:ext uri="{FF2B5EF4-FFF2-40B4-BE49-F238E27FC236}">
                <a16:creationId xmlns:a16="http://schemas.microsoft.com/office/drawing/2014/main" id="{735F5A4B-9670-4C43-B155-93E568F8555A}"/>
              </a:ext>
            </a:extLst>
          </p:cNvPr>
          <p:cNvGraphicFramePr>
            <a:graphicFrameLocks noGrp="1"/>
          </p:cNvGraphicFramePr>
          <p:nvPr>
            <p:extLst>
              <p:ext uri="{D42A27DB-BD31-4B8C-83A1-F6EECF244321}">
                <p14:modId xmlns:p14="http://schemas.microsoft.com/office/powerpoint/2010/main" val="2394440914"/>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18/07/2021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pic>
        <p:nvPicPr>
          <p:cNvPr id="3" name="Picture 2">
            <a:extLst>
              <a:ext uri="{FF2B5EF4-FFF2-40B4-BE49-F238E27FC236}">
                <a16:creationId xmlns:a16="http://schemas.microsoft.com/office/drawing/2014/main" id="{1EE03E36-9CB9-427B-8AD8-C7D9CBAB36BB}"/>
              </a:ext>
            </a:extLst>
          </p:cNvPr>
          <p:cNvPicPr>
            <a:picLocks noChangeAspect="1"/>
          </p:cNvPicPr>
          <p:nvPr/>
        </p:nvPicPr>
        <p:blipFill rotWithShape="1">
          <a:blip r:embed="rId8">
            <a:clrChange>
              <a:clrFrom>
                <a:srgbClr val="000000"/>
              </a:clrFrom>
              <a:clrTo>
                <a:srgbClr val="000000">
                  <a:alpha val="0"/>
                </a:srgbClr>
              </a:clrTo>
            </a:clrChange>
          </a:blip>
          <a:srcRect l="50000" b="10380"/>
          <a:stretch/>
        </p:blipFill>
        <p:spPr>
          <a:xfrm>
            <a:off x="6333423" y="1482905"/>
            <a:ext cx="5072219" cy="4155120"/>
          </a:xfrm>
          <a:prstGeom prst="rect">
            <a:avLst/>
          </a:prstGeom>
        </p:spPr>
      </p:pic>
      <p:sp>
        <p:nvSpPr>
          <p:cNvPr id="43" name="TextBox 42">
            <a:extLst>
              <a:ext uri="{FF2B5EF4-FFF2-40B4-BE49-F238E27FC236}">
                <a16:creationId xmlns:a16="http://schemas.microsoft.com/office/drawing/2014/main" id="{15669DB7-0822-4103-8630-B365452649B9}"/>
              </a:ext>
            </a:extLst>
          </p:cNvPr>
          <p:cNvSpPr txBox="1"/>
          <p:nvPr/>
        </p:nvSpPr>
        <p:spPr>
          <a:xfrm>
            <a:off x="6023845" y="1219974"/>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DEMOGRAPIC COMPARISON</a:t>
            </a:r>
          </a:p>
        </p:txBody>
      </p:sp>
      <p:pic>
        <p:nvPicPr>
          <p:cNvPr id="5" name="Picture 4">
            <a:extLst>
              <a:ext uri="{FF2B5EF4-FFF2-40B4-BE49-F238E27FC236}">
                <a16:creationId xmlns:a16="http://schemas.microsoft.com/office/drawing/2014/main" id="{194ACD2E-7E12-464C-9F96-7DA87F155123}"/>
              </a:ext>
            </a:extLst>
          </p:cNvPr>
          <p:cNvPicPr>
            <a:picLocks noChangeAspect="1"/>
          </p:cNvPicPr>
          <p:nvPr/>
        </p:nvPicPr>
        <p:blipFill rotWithShape="1">
          <a:blip r:embed="rId8"/>
          <a:srcRect t="92450" b="4302"/>
          <a:stretch/>
        </p:blipFill>
        <p:spPr>
          <a:xfrm>
            <a:off x="6764709" y="5646773"/>
            <a:ext cx="4195075" cy="180976"/>
          </a:xfrm>
          <a:prstGeom prst="rect">
            <a:avLst/>
          </a:prstGeom>
        </p:spPr>
      </p:pic>
      <p:cxnSp>
        <p:nvCxnSpPr>
          <p:cNvPr id="7" name="Straight Arrow Connector 6">
            <a:extLst>
              <a:ext uri="{FF2B5EF4-FFF2-40B4-BE49-F238E27FC236}">
                <a16:creationId xmlns:a16="http://schemas.microsoft.com/office/drawing/2014/main" id="{1FE5BF1C-0F39-4F39-B5A8-32738AC23839}"/>
              </a:ext>
            </a:extLst>
          </p:cNvPr>
          <p:cNvCxnSpPr>
            <a:cxnSpLocks/>
          </p:cNvCxnSpPr>
          <p:nvPr/>
        </p:nvCxnSpPr>
        <p:spPr>
          <a:xfrm>
            <a:off x="7778826" y="5986440"/>
            <a:ext cx="2269067"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43E905C-DC72-4CDA-BC01-C5206D5B8A12}"/>
              </a:ext>
            </a:extLst>
          </p:cNvPr>
          <p:cNvSpPr txBox="1"/>
          <p:nvPr/>
        </p:nvSpPr>
        <p:spPr>
          <a:xfrm>
            <a:off x="6686893" y="5863330"/>
            <a:ext cx="1091933" cy="246221"/>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Female Skew</a:t>
            </a:r>
          </a:p>
        </p:txBody>
      </p:sp>
      <p:sp>
        <p:nvSpPr>
          <p:cNvPr id="48" name="TextBox 47">
            <a:extLst>
              <a:ext uri="{FF2B5EF4-FFF2-40B4-BE49-F238E27FC236}">
                <a16:creationId xmlns:a16="http://schemas.microsoft.com/office/drawing/2014/main" id="{48E48009-2A4F-4094-BE54-CB9459AC71FB}"/>
              </a:ext>
            </a:extLst>
          </p:cNvPr>
          <p:cNvSpPr txBox="1"/>
          <p:nvPr/>
        </p:nvSpPr>
        <p:spPr>
          <a:xfrm>
            <a:off x="10047893" y="5863330"/>
            <a:ext cx="1091933" cy="246221"/>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Male Skew</a:t>
            </a:r>
          </a:p>
        </p:txBody>
      </p:sp>
    </p:spTree>
    <p:extLst>
      <p:ext uri="{BB962C8B-B14F-4D97-AF65-F5344CB8AC3E}">
        <p14:creationId xmlns:p14="http://schemas.microsoft.com/office/powerpoint/2010/main" val="344755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45443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Fan Analysis | Silverstone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Group 18">
            <a:extLst>
              <a:ext uri="{FF2B5EF4-FFF2-40B4-BE49-F238E27FC236}">
                <a16:creationId xmlns:a16="http://schemas.microsoft.com/office/drawing/2014/main" id="{93333B53-6D0F-4970-8826-D573269CA73F}"/>
              </a:ext>
            </a:extLst>
          </p:cNvPr>
          <p:cNvGrpSpPr/>
          <p:nvPr/>
        </p:nvGrpSpPr>
        <p:grpSpPr>
          <a:xfrm flipH="1">
            <a:off x="6176848" y="1108363"/>
            <a:ext cx="4182118" cy="2265680"/>
            <a:chOff x="-3" y="1193800"/>
            <a:chExt cx="4210048" cy="2265680"/>
          </a:xfrm>
          <a:solidFill>
            <a:schemeClr val="bg1"/>
          </a:solidFill>
        </p:grpSpPr>
        <p:sp>
          <p:nvSpPr>
            <p:cNvPr id="20" name="Rectangle 19">
              <a:extLst>
                <a:ext uri="{FF2B5EF4-FFF2-40B4-BE49-F238E27FC236}">
                  <a16:creationId xmlns:a16="http://schemas.microsoft.com/office/drawing/2014/main" id="{D0A6DB6F-BCA8-42C2-AA10-EA957F769B72}"/>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B104B01C-95C8-4308-AA8B-CCA937075B22}"/>
                </a:ext>
              </a:extLst>
            </p:cNvPr>
            <p:cNvGrpSpPr/>
            <p:nvPr/>
          </p:nvGrpSpPr>
          <p:grpSpPr>
            <a:xfrm>
              <a:off x="-3" y="1270097"/>
              <a:ext cx="4121153" cy="2189383"/>
              <a:chOff x="7518397" y="194331"/>
              <a:chExt cx="4121153" cy="2189383"/>
            </a:xfrm>
            <a:grpFill/>
          </p:grpSpPr>
          <p:cxnSp>
            <p:nvCxnSpPr>
              <p:cNvPr id="23" name="Straight Connector 22">
                <a:extLst>
                  <a:ext uri="{FF2B5EF4-FFF2-40B4-BE49-F238E27FC236}">
                    <a16:creationId xmlns:a16="http://schemas.microsoft.com/office/drawing/2014/main" id="{4F2E3157-CC91-4CD8-9059-7D1FB207D5DA}"/>
                  </a:ext>
                </a:extLst>
              </p:cNvPr>
              <p:cNvCxnSpPr>
                <a:cxnSpLocks/>
              </p:cNvCxnSpPr>
              <p:nvPr/>
            </p:nvCxnSpPr>
            <p:spPr>
              <a:xfrm flipH="1" flipV="1">
                <a:off x="7518397" y="194331"/>
                <a:ext cx="3961626" cy="8"/>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F7F565B0-9833-4645-AAD6-61A2ECA0A7E8}"/>
                  </a:ext>
                </a:extLst>
              </p:cNvPr>
              <p:cNvCxnSpPr>
                <a:cxnSpLocks/>
              </p:cNvCxnSpPr>
              <p:nvPr/>
            </p:nvCxnSpPr>
            <p:spPr>
              <a:xfrm flipH="1" flipV="1">
                <a:off x="11639550" y="356128"/>
                <a:ext cx="0" cy="2027586"/>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6" name="Arc 25">
                <a:extLst>
                  <a:ext uri="{FF2B5EF4-FFF2-40B4-BE49-F238E27FC236}">
                    <a16:creationId xmlns:a16="http://schemas.microsoft.com/office/drawing/2014/main" id="{40C99248-9378-42D1-B69C-36F156AC475F}"/>
                  </a:ext>
                </a:extLst>
              </p:cNvPr>
              <p:cNvSpPr/>
              <p:nvPr/>
            </p:nvSpPr>
            <p:spPr>
              <a:xfrm>
                <a:off x="11313159" y="194331"/>
                <a:ext cx="326391" cy="343332"/>
              </a:xfrm>
              <a:prstGeom prst="arc">
                <a:avLst>
                  <a:gd name="adj1" fmla="val 16231048"/>
                  <a:gd name="adj2" fmla="val 18146"/>
                </a:avLst>
              </a:prstGeom>
              <a:solidFill>
                <a:schemeClr val="tx1">
                  <a:lumMod val="95000"/>
                  <a:lumOff val="5000"/>
                </a:schemeClr>
              </a:solid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9" name="Group 28">
            <a:extLst>
              <a:ext uri="{FF2B5EF4-FFF2-40B4-BE49-F238E27FC236}">
                <a16:creationId xmlns:a16="http://schemas.microsoft.com/office/drawing/2014/main" id="{A8625F6B-3E43-43B1-B639-2E06E0A301A7}"/>
              </a:ext>
            </a:extLst>
          </p:cNvPr>
          <p:cNvGrpSpPr/>
          <p:nvPr/>
        </p:nvGrpSpPr>
        <p:grpSpPr>
          <a:xfrm flipH="1">
            <a:off x="6176848" y="3663398"/>
            <a:ext cx="4182118" cy="2265680"/>
            <a:chOff x="-3" y="1193800"/>
            <a:chExt cx="4210048" cy="2265680"/>
          </a:xfrm>
          <a:solidFill>
            <a:schemeClr val="bg1"/>
          </a:solidFill>
        </p:grpSpPr>
        <p:sp>
          <p:nvSpPr>
            <p:cNvPr id="30" name="Rectangle 29">
              <a:extLst>
                <a:ext uri="{FF2B5EF4-FFF2-40B4-BE49-F238E27FC236}">
                  <a16:creationId xmlns:a16="http://schemas.microsoft.com/office/drawing/2014/main" id="{F7EC17C3-F69E-49B1-AD0F-4B79142D01F3}"/>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E96A394-7588-43E8-B47E-0D0484BA95AA}"/>
                </a:ext>
              </a:extLst>
            </p:cNvPr>
            <p:cNvGrpSpPr/>
            <p:nvPr/>
          </p:nvGrpSpPr>
          <p:grpSpPr>
            <a:xfrm>
              <a:off x="-3" y="1270097"/>
              <a:ext cx="4121153" cy="2189383"/>
              <a:chOff x="7518397" y="194331"/>
              <a:chExt cx="4121153" cy="2189383"/>
            </a:xfrm>
            <a:grpFill/>
          </p:grpSpPr>
          <p:cxnSp>
            <p:nvCxnSpPr>
              <p:cNvPr id="32" name="Straight Connector 31">
                <a:extLst>
                  <a:ext uri="{FF2B5EF4-FFF2-40B4-BE49-F238E27FC236}">
                    <a16:creationId xmlns:a16="http://schemas.microsoft.com/office/drawing/2014/main" id="{6F310E85-AE4D-4082-8E10-9F476935D0EE}"/>
                  </a:ext>
                </a:extLst>
              </p:cNvPr>
              <p:cNvCxnSpPr>
                <a:cxnSpLocks/>
              </p:cNvCxnSpPr>
              <p:nvPr/>
            </p:nvCxnSpPr>
            <p:spPr>
              <a:xfrm flipH="1" flipV="1">
                <a:off x="7518397" y="194331"/>
                <a:ext cx="3961626" cy="8"/>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56FBDF06-E2AC-4E9A-931A-29CC8BFAA2C6}"/>
                  </a:ext>
                </a:extLst>
              </p:cNvPr>
              <p:cNvCxnSpPr>
                <a:cxnSpLocks/>
              </p:cNvCxnSpPr>
              <p:nvPr/>
            </p:nvCxnSpPr>
            <p:spPr>
              <a:xfrm flipH="1" flipV="1">
                <a:off x="11639550" y="356128"/>
                <a:ext cx="0" cy="2027586"/>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4" name="Arc 33">
                <a:extLst>
                  <a:ext uri="{FF2B5EF4-FFF2-40B4-BE49-F238E27FC236}">
                    <a16:creationId xmlns:a16="http://schemas.microsoft.com/office/drawing/2014/main" id="{BD71D8E0-A09B-4D3F-AD7F-A9DEABED8F23}"/>
                  </a:ext>
                </a:extLst>
              </p:cNvPr>
              <p:cNvSpPr/>
              <p:nvPr/>
            </p:nvSpPr>
            <p:spPr>
              <a:xfrm>
                <a:off x="11313159" y="194331"/>
                <a:ext cx="326391" cy="343332"/>
              </a:xfrm>
              <a:prstGeom prst="arc">
                <a:avLst>
                  <a:gd name="adj1" fmla="val 16231048"/>
                  <a:gd name="adj2" fmla="val 18146"/>
                </a:avLst>
              </a:prstGeom>
              <a:solidFill>
                <a:schemeClr val="tx1">
                  <a:lumMod val="95000"/>
                  <a:lumOff val="5000"/>
                </a:schemeClr>
              </a:solid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5" name="TextBox 34">
            <a:extLst>
              <a:ext uri="{FF2B5EF4-FFF2-40B4-BE49-F238E27FC236}">
                <a16:creationId xmlns:a16="http://schemas.microsoft.com/office/drawing/2014/main" id="{95A6CB22-4B1C-4A66-8CFA-DC1E54B540D9}"/>
              </a:ext>
            </a:extLst>
          </p:cNvPr>
          <p:cNvSpPr txBox="1"/>
          <p:nvPr/>
        </p:nvSpPr>
        <p:spPr>
          <a:xfrm>
            <a:off x="6387533" y="1343085"/>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MERCEDES SUPERFANS REACTION</a:t>
            </a:r>
          </a:p>
        </p:txBody>
      </p:sp>
      <p:sp>
        <p:nvSpPr>
          <p:cNvPr id="36" name="TextBox 35">
            <a:extLst>
              <a:ext uri="{FF2B5EF4-FFF2-40B4-BE49-F238E27FC236}">
                <a16:creationId xmlns:a16="http://schemas.microsoft.com/office/drawing/2014/main" id="{10CF7331-5735-4406-B170-478295CC5EBB}"/>
              </a:ext>
            </a:extLst>
          </p:cNvPr>
          <p:cNvSpPr txBox="1"/>
          <p:nvPr/>
        </p:nvSpPr>
        <p:spPr>
          <a:xfrm>
            <a:off x="6434307" y="3873193"/>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RED BULL SUPERFANS REACTION</a:t>
            </a:r>
          </a:p>
        </p:txBody>
      </p:sp>
      <p:graphicFrame>
        <p:nvGraphicFramePr>
          <p:cNvPr id="37" name="Chart 36">
            <a:extLst>
              <a:ext uri="{FF2B5EF4-FFF2-40B4-BE49-F238E27FC236}">
                <a16:creationId xmlns:a16="http://schemas.microsoft.com/office/drawing/2014/main" id="{CDD6A122-A9A3-40A4-91A0-15B149A1F395}"/>
              </a:ext>
            </a:extLst>
          </p:cNvPr>
          <p:cNvGraphicFramePr/>
          <p:nvPr/>
        </p:nvGraphicFramePr>
        <p:xfrm>
          <a:off x="6400974" y="1680850"/>
          <a:ext cx="3149423" cy="1739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1FEE67D4-8DD1-4384-9321-BE252813625D}"/>
              </a:ext>
            </a:extLst>
          </p:cNvPr>
          <p:cNvGraphicFramePr/>
          <p:nvPr/>
        </p:nvGraphicFramePr>
        <p:xfrm>
          <a:off x="6400974" y="4220967"/>
          <a:ext cx="3149423" cy="1739037"/>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2A829C28-579B-49E3-B934-518D452985F7}"/>
              </a:ext>
            </a:extLst>
          </p:cNvPr>
          <p:cNvSpPr txBox="1"/>
          <p:nvPr/>
        </p:nvSpPr>
        <p:spPr>
          <a:xfrm>
            <a:off x="9633171" y="1346884"/>
            <a:ext cx="1844728" cy="2092881"/>
          </a:xfrm>
          <a:prstGeom prst="rect">
            <a:avLst/>
          </a:prstGeom>
          <a:noFill/>
        </p:spPr>
        <p:txBody>
          <a:bodyPr wrap="square" rtlCol="0">
            <a:spAutoFit/>
          </a:bodyPr>
          <a:lstStyle/>
          <a:p>
            <a:r>
              <a:rPr lang="en-GB" sz="1000" dirty="0">
                <a:solidFill>
                  <a:schemeClr val="bg1"/>
                </a:solidFill>
                <a:latin typeface="Montserrat" panose="00000500000000000000" pitchFamily="2" charset="0"/>
              </a:rPr>
              <a:t>Response during the race was muted from Mercedes fans, but a spike at the end of the race after Hamilton’s victory shows strong engagement overall. </a:t>
            </a:r>
          </a:p>
          <a:p>
            <a:endParaRPr lang="en-GB" sz="1000" dirty="0">
              <a:solidFill>
                <a:schemeClr val="bg1"/>
              </a:solidFill>
              <a:latin typeface="Montserrat" panose="00000500000000000000" pitchFamily="2" charset="0"/>
            </a:endParaRPr>
          </a:p>
          <a:p>
            <a:r>
              <a:rPr lang="en-GB" sz="1000" dirty="0">
                <a:solidFill>
                  <a:schemeClr val="bg1"/>
                </a:solidFill>
                <a:latin typeface="Montserrat" panose="00000500000000000000" pitchFamily="2" charset="0"/>
              </a:rPr>
              <a:t>Joy clearly dominates fan reaction to the race, while some Anger can be seen in response to Hamilton’s early penalty at 14:00.</a:t>
            </a:r>
          </a:p>
        </p:txBody>
      </p:sp>
      <p:sp>
        <p:nvSpPr>
          <p:cNvPr id="42" name="TextBox 41">
            <a:extLst>
              <a:ext uri="{FF2B5EF4-FFF2-40B4-BE49-F238E27FC236}">
                <a16:creationId xmlns:a16="http://schemas.microsoft.com/office/drawing/2014/main" id="{30DA9A2E-9EF9-447C-9463-AE065CE3D89E}"/>
              </a:ext>
            </a:extLst>
          </p:cNvPr>
          <p:cNvSpPr txBox="1"/>
          <p:nvPr/>
        </p:nvSpPr>
        <p:spPr>
          <a:xfrm>
            <a:off x="9631626" y="3897408"/>
            <a:ext cx="1844728" cy="2246769"/>
          </a:xfrm>
          <a:prstGeom prst="rect">
            <a:avLst/>
          </a:prstGeom>
          <a:noFill/>
        </p:spPr>
        <p:txBody>
          <a:bodyPr wrap="square" rtlCol="0">
            <a:spAutoFit/>
          </a:bodyPr>
          <a:lstStyle/>
          <a:p>
            <a:r>
              <a:rPr lang="en-GB" sz="1000" dirty="0">
                <a:solidFill>
                  <a:schemeClr val="bg1"/>
                </a:solidFill>
                <a:latin typeface="Montserrat" panose="00000500000000000000" pitchFamily="2" charset="0"/>
              </a:rPr>
              <a:t>Red Bull fans are vocal at the start of the race, with many tweeting about the Lap 1 incident. Response at the end of the race is mixed, with Sadness the most prevalent response. </a:t>
            </a:r>
          </a:p>
          <a:p>
            <a:endParaRPr lang="en-GB" sz="1000" dirty="0">
              <a:solidFill>
                <a:schemeClr val="bg1"/>
              </a:solidFill>
              <a:latin typeface="Montserrat" panose="00000500000000000000" pitchFamily="2" charset="0"/>
            </a:endParaRPr>
          </a:p>
          <a:p>
            <a:r>
              <a:rPr lang="en-GB" sz="1000" dirty="0">
                <a:solidFill>
                  <a:schemeClr val="bg1"/>
                </a:solidFill>
                <a:latin typeface="Montserrat" panose="00000500000000000000" pitchFamily="2" charset="0"/>
              </a:rPr>
              <a:t>Joy-focussed responses around Verstappen’s crash stem from seeing the driver waving to the crowd after safely leaving the vehicle.</a:t>
            </a:r>
          </a:p>
        </p:txBody>
      </p:sp>
      <p:sp>
        <p:nvSpPr>
          <p:cNvPr id="44" name="Rectangle 43">
            <a:extLst>
              <a:ext uri="{FF2B5EF4-FFF2-40B4-BE49-F238E27FC236}">
                <a16:creationId xmlns:a16="http://schemas.microsoft.com/office/drawing/2014/main" id="{C4210FE0-E3FA-44F4-BB00-DCEA7C3C03F9}"/>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7E69B141-F28C-4200-9514-1F3D7465C9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46" name="Table 18">
            <a:extLst>
              <a:ext uri="{FF2B5EF4-FFF2-40B4-BE49-F238E27FC236}">
                <a16:creationId xmlns:a16="http://schemas.microsoft.com/office/drawing/2014/main" id="{735F5A4B-9670-4C43-B155-93E568F8555A}"/>
              </a:ext>
            </a:extLst>
          </p:cNvPr>
          <p:cNvGraphicFramePr>
            <a:graphicFrameLocks noGrp="1"/>
          </p:cNvGraphicFramePr>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18/07/2021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
        <p:nvSpPr>
          <p:cNvPr id="43" name="TextBox 42">
            <a:extLst>
              <a:ext uri="{FF2B5EF4-FFF2-40B4-BE49-F238E27FC236}">
                <a16:creationId xmlns:a16="http://schemas.microsoft.com/office/drawing/2014/main" id="{C8A93DBE-ADE9-40EB-A47A-1937D70B547C}"/>
              </a:ext>
            </a:extLst>
          </p:cNvPr>
          <p:cNvSpPr txBox="1"/>
          <p:nvPr/>
        </p:nvSpPr>
        <p:spPr>
          <a:xfrm>
            <a:off x="428316" y="1104080"/>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F1 FAN DEMOGRAPHICS (VS TWITTER AVERAGE)</a:t>
            </a:r>
          </a:p>
        </p:txBody>
      </p:sp>
      <p:graphicFrame>
        <p:nvGraphicFramePr>
          <p:cNvPr id="47" name="Chart 46">
            <a:extLst>
              <a:ext uri="{FF2B5EF4-FFF2-40B4-BE49-F238E27FC236}">
                <a16:creationId xmlns:a16="http://schemas.microsoft.com/office/drawing/2014/main" id="{FDCEA7CE-7354-41D3-808A-7592D6181C8F}"/>
              </a:ext>
            </a:extLst>
          </p:cNvPr>
          <p:cNvGraphicFramePr/>
          <p:nvPr>
            <p:extLst>
              <p:ext uri="{D42A27DB-BD31-4B8C-83A1-F6EECF244321}">
                <p14:modId xmlns:p14="http://schemas.microsoft.com/office/powerpoint/2010/main" val="3563845479"/>
              </p:ext>
            </p:extLst>
          </p:nvPr>
        </p:nvGraphicFramePr>
        <p:xfrm>
          <a:off x="517363" y="1645221"/>
          <a:ext cx="4377220" cy="15958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Chart 47">
            <a:extLst>
              <a:ext uri="{FF2B5EF4-FFF2-40B4-BE49-F238E27FC236}">
                <a16:creationId xmlns:a16="http://schemas.microsoft.com/office/drawing/2014/main" id="{B656D046-84B8-469D-9C9C-CBA972BF614C}"/>
              </a:ext>
            </a:extLst>
          </p:cNvPr>
          <p:cNvGraphicFramePr/>
          <p:nvPr>
            <p:extLst>
              <p:ext uri="{D42A27DB-BD31-4B8C-83A1-F6EECF244321}">
                <p14:modId xmlns:p14="http://schemas.microsoft.com/office/powerpoint/2010/main" val="2227624028"/>
              </p:ext>
            </p:extLst>
          </p:nvPr>
        </p:nvGraphicFramePr>
        <p:xfrm>
          <a:off x="514486" y="3440948"/>
          <a:ext cx="4377226" cy="15958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9" name="Chart 48">
            <a:extLst>
              <a:ext uri="{FF2B5EF4-FFF2-40B4-BE49-F238E27FC236}">
                <a16:creationId xmlns:a16="http://schemas.microsoft.com/office/drawing/2014/main" id="{9FCD6B58-76C5-4A10-8C43-D4DD96BD7BAE}"/>
              </a:ext>
            </a:extLst>
          </p:cNvPr>
          <p:cNvGraphicFramePr/>
          <p:nvPr>
            <p:extLst>
              <p:ext uri="{D42A27DB-BD31-4B8C-83A1-F6EECF244321}">
                <p14:modId xmlns:p14="http://schemas.microsoft.com/office/powerpoint/2010/main" val="2934051126"/>
              </p:ext>
            </p:extLst>
          </p:nvPr>
        </p:nvGraphicFramePr>
        <p:xfrm>
          <a:off x="517360" y="5323042"/>
          <a:ext cx="4377226" cy="640080"/>
        </p:xfrm>
        <a:graphic>
          <a:graphicData uri="http://schemas.openxmlformats.org/drawingml/2006/chart">
            <c:chart xmlns:c="http://schemas.openxmlformats.org/drawingml/2006/chart" xmlns:r="http://schemas.openxmlformats.org/officeDocument/2006/relationships" r:id="rId8"/>
          </a:graphicData>
        </a:graphic>
      </p:graphicFrame>
      <p:grpSp>
        <p:nvGrpSpPr>
          <p:cNvPr id="6" name="Group 5">
            <a:extLst>
              <a:ext uri="{FF2B5EF4-FFF2-40B4-BE49-F238E27FC236}">
                <a16:creationId xmlns:a16="http://schemas.microsoft.com/office/drawing/2014/main" id="{EE293BDA-1C0D-4C4B-BE7E-5A3F045F0649}"/>
              </a:ext>
            </a:extLst>
          </p:cNvPr>
          <p:cNvGrpSpPr/>
          <p:nvPr/>
        </p:nvGrpSpPr>
        <p:grpSpPr>
          <a:xfrm>
            <a:off x="2827633" y="1805557"/>
            <a:ext cx="498216" cy="215444"/>
            <a:chOff x="3237965" y="1805557"/>
            <a:chExt cx="498216" cy="215444"/>
          </a:xfrm>
        </p:grpSpPr>
        <p:sp>
          <p:nvSpPr>
            <p:cNvPr id="4" name="Flowchart: Terminator 3">
              <a:extLst>
                <a:ext uri="{FF2B5EF4-FFF2-40B4-BE49-F238E27FC236}">
                  <a16:creationId xmlns:a16="http://schemas.microsoft.com/office/drawing/2014/main" id="{D73AF762-2875-4CA3-B623-E16414FBF216}"/>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 name="TextBox 4">
              <a:extLst>
                <a:ext uri="{FF2B5EF4-FFF2-40B4-BE49-F238E27FC236}">
                  <a16:creationId xmlns:a16="http://schemas.microsoft.com/office/drawing/2014/main" id="{1059CD34-6908-45C7-8955-6BC27D32F8AC}"/>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+149%</a:t>
              </a:r>
            </a:p>
          </p:txBody>
        </p:sp>
      </p:grpSp>
      <p:grpSp>
        <p:nvGrpSpPr>
          <p:cNvPr id="50" name="Group 49">
            <a:extLst>
              <a:ext uri="{FF2B5EF4-FFF2-40B4-BE49-F238E27FC236}">
                <a16:creationId xmlns:a16="http://schemas.microsoft.com/office/drawing/2014/main" id="{C1165E65-DDCC-421E-BC0C-7C48C2CFF9FE}"/>
              </a:ext>
            </a:extLst>
          </p:cNvPr>
          <p:cNvGrpSpPr/>
          <p:nvPr/>
        </p:nvGrpSpPr>
        <p:grpSpPr>
          <a:xfrm>
            <a:off x="2827633" y="2091652"/>
            <a:ext cx="498216" cy="215444"/>
            <a:chOff x="3237965" y="1805557"/>
            <a:chExt cx="498216" cy="215444"/>
          </a:xfrm>
        </p:grpSpPr>
        <p:sp>
          <p:nvSpPr>
            <p:cNvPr id="51" name="Flowchart: Terminator 50">
              <a:extLst>
                <a:ext uri="{FF2B5EF4-FFF2-40B4-BE49-F238E27FC236}">
                  <a16:creationId xmlns:a16="http://schemas.microsoft.com/office/drawing/2014/main" id="{D0832582-B3D7-410B-BD8C-6C3502AB30FB}"/>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2" name="TextBox 51">
              <a:extLst>
                <a:ext uri="{FF2B5EF4-FFF2-40B4-BE49-F238E27FC236}">
                  <a16:creationId xmlns:a16="http://schemas.microsoft.com/office/drawing/2014/main" id="{B2EC58E5-E634-4D9D-9858-657D1ADCAE5D}"/>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+148%</a:t>
              </a:r>
            </a:p>
          </p:txBody>
        </p:sp>
      </p:grpSp>
      <p:grpSp>
        <p:nvGrpSpPr>
          <p:cNvPr id="53" name="Group 52">
            <a:extLst>
              <a:ext uri="{FF2B5EF4-FFF2-40B4-BE49-F238E27FC236}">
                <a16:creationId xmlns:a16="http://schemas.microsoft.com/office/drawing/2014/main" id="{0B06A7F3-0EDD-4DD0-82D4-DBE8F3AB6B1E}"/>
              </a:ext>
            </a:extLst>
          </p:cNvPr>
          <p:cNvGrpSpPr/>
          <p:nvPr/>
        </p:nvGrpSpPr>
        <p:grpSpPr>
          <a:xfrm>
            <a:off x="2827633" y="2377747"/>
            <a:ext cx="498216" cy="215444"/>
            <a:chOff x="3237965" y="1805557"/>
            <a:chExt cx="498216" cy="215444"/>
          </a:xfrm>
        </p:grpSpPr>
        <p:sp>
          <p:nvSpPr>
            <p:cNvPr id="54" name="Flowchart: Terminator 53">
              <a:extLst>
                <a:ext uri="{FF2B5EF4-FFF2-40B4-BE49-F238E27FC236}">
                  <a16:creationId xmlns:a16="http://schemas.microsoft.com/office/drawing/2014/main" id="{6F1FD23C-BDA9-4CD4-AFA9-A9F8DC4581C2}"/>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5" name="TextBox 54">
              <a:extLst>
                <a:ext uri="{FF2B5EF4-FFF2-40B4-BE49-F238E27FC236}">
                  <a16:creationId xmlns:a16="http://schemas.microsoft.com/office/drawing/2014/main" id="{CCC224B1-FB17-4972-9312-86DC714956CD}"/>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+66%</a:t>
              </a:r>
            </a:p>
          </p:txBody>
        </p:sp>
      </p:grpSp>
      <p:grpSp>
        <p:nvGrpSpPr>
          <p:cNvPr id="56" name="Group 55">
            <a:extLst>
              <a:ext uri="{FF2B5EF4-FFF2-40B4-BE49-F238E27FC236}">
                <a16:creationId xmlns:a16="http://schemas.microsoft.com/office/drawing/2014/main" id="{C19FC57F-70BD-4C00-8A65-25695955D819}"/>
              </a:ext>
            </a:extLst>
          </p:cNvPr>
          <p:cNvGrpSpPr/>
          <p:nvPr/>
        </p:nvGrpSpPr>
        <p:grpSpPr>
          <a:xfrm>
            <a:off x="2827633" y="2663843"/>
            <a:ext cx="498216" cy="215444"/>
            <a:chOff x="3237965" y="1805557"/>
            <a:chExt cx="498216" cy="215444"/>
          </a:xfrm>
        </p:grpSpPr>
        <p:sp>
          <p:nvSpPr>
            <p:cNvPr id="57" name="Flowchart: Terminator 56">
              <a:extLst>
                <a:ext uri="{FF2B5EF4-FFF2-40B4-BE49-F238E27FC236}">
                  <a16:creationId xmlns:a16="http://schemas.microsoft.com/office/drawing/2014/main" id="{CE27FB7B-CAA8-4E3F-9A55-BA30A12FE25A}"/>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8" name="TextBox 57">
              <a:extLst>
                <a:ext uri="{FF2B5EF4-FFF2-40B4-BE49-F238E27FC236}">
                  <a16:creationId xmlns:a16="http://schemas.microsoft.com/office/drawing/2014/main" id="{DF98CF52-68C5-4069-9EF2-24F668BB20C2}"/>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+62%</a:t>
              </a:r>
            </a:p>
          </p:txBody>
        </p:sp>
      </p:grpSp>
      <p:grpSp>
        <p:nvGrpSpPr>
          <p:cNvPr id="59" name="Group 58">
            <a:extLst>
              <a:ext uri="{FF2B5EF4-FFF2-40B4-BE49-F238E27FC236}">
                <a16:creationId xmlns:a16="http://schemas.microsoft.com/office/drawing/2014/main" id="{1D69B60D-27CE-48CF-963D-33077FFB8857}"/>
              </a:ext>
            </a:extLst>
          </p:cNvPr>
          <p:cNvGrpSpPr/>
          <p:nvPr/>
        </p:nvGrpSpPr>
        <p:grpSpPr>
          <a:xfrm>
            <a:off x="3090101" y="2949939"/>
            <a:ext cx="498216" cy="215444"/>
            <a:chOff x="3237965" y="1805557"/>
            <a:chExt cx="498216" cy="215444"/>
          </a:xfrm>
        </p:grpSpPr>
        <p:sp>
          <p:nvSpPr>
            <p:cNvPr id="60" name="Flowchart: Terminator 59">
              <a:extLst>
                <a:ext uri="{FF2B5EF4-FFF2-40B4-BE49-F238E27FC236}">
                  <a16:creationId xmlns:a16="http://schemas.microsoft.com/office/drawing/2014/main" id="{B49C8FC5-901E-45AC-82AE-70E6477F6FAB}"/>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61" name="TextBox 60">
              <a:extLst>
                <a:ext uri="{FF2B5EF4-FFF2-40B4-BE49-F238E27FC236}">
                  <a16:creationId xmlns:a16="http://schemas.microsoft.com/office/drawing/2014/main" id="{13C6A35A-0382-4269-B004-D5A4DFA2507A}"/>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+46%</a:t>
              </a:r>
            </a:p>
          </p:txBody>
        </p:sp>
      </p:grpSp>
      <p:sp>
        <p:nvSpPr>
          <p:cNvPr id="63" name="Flowchart: Terminator 62">
            <a:extLst>
              <a:ext uri="{FF2B5EF4-FFF2-40B4-BE49-F238E27FC236}">
                <a16:creationId xmlns:a16="http://schemas.microsoft.com/office/drawing/2014/main" id="{8FD4248E-16D2-406C-9A00-3C1753EBE11B}"/>
              </a:ext>
            </a:extLst>
          </p:cNvPr>
          <p:cNvSpPr/>
          <p:nvPr/>
        </p:nvSpPr>
        <p:spPr>
          <a:xfrm>
            <a:off x="4813733" y="3632829"/>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64" name="TextBox 63">
            <a:extLst>
              <a:ext uri="{FF2B5EF4-FFF2-40B4-BE49-F238E27FC236}">
                <a16:creationId xmlns:a16="http://schemas.microsoft.com/office/drawing/2014/main" id="{5C0E5FB2-27B5-493A-8439-E1283D29A388}"/>
              </a:ext>
            </a:extLst>
          </p:cNvPr>
          <p:cNvSpPr txBox="1"/>
          <p:nvPr/>
        </p:nvSpPr>
        <p:spPr>
          <a:xfrm>
            <a:off x="4777060" y="3600298"/>
            <a:ext cx="541695" cy="215444"/>
          </a:xfrm>
          <a:prstGeom prst="rect">
            <a:avLst/>
          </a:prstGeom>
          <a:noFill/>
        </p:spPr>
        <p:txBody>
          <a:bodyPr wrap="square" rtlCol="0">
            <a:spAutoFit/>
          </a:bodyPr>
          <a:lstStyle/>
          <a:p>
            <a:pPr algn="ctr"/>
            <a:r>
              <a:rPr lang="en-GB" sz="800" dirty="0">
                <a:latin typeface="Montserrat" panose="00000500000000000000" pitchFamily="2" charset="0"/>
              </a:rPr>
              <a:t>+3911%</a:t>
            </a:r>
          </a:p>
        </p:txBody>
      </p:sp>
      <p:sp>
        <p:nvSpPr>
          <p:cNvPr id="66" name="Flowchart: Terminator 65">
            <a:extLst>
              <a:ext uri="{FF2B5EF4-FFF2-40B4-BE49-F238E27FC236}">
                <a16:creationId xmlns:a16="http://schemas.microsoft.com/office/drawing/2014/main" id="{6D14F33F-E215-482B-8686-C3D22370A9DA}"/>
              </a:ext>
            </a:extLst>
          </p:cNvPr>
          <p:cNvSpPr/>
          <p:nvPr/>
        </p:nvSpPr>
        <p:spPr>
          <a:xfrm>
            <a:off x="4813733" y="3918924"/>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67" name="TextBox 66">
            <a:extLst>
              <a:ext uri="{FF2B5EF4-FFF2-40B4-BE49-F238E27FC236}">
                <a16:creationId xmlns:a16="http://schemas.microsoft.com/office/drawing/2014/main" id="{54012A84-E635-4672-8DE4-1BC608D6224E}"/>
              </a:ext>
            </a:extLst>
          </p:cNvPr>
          <p:cNvSpPr txBox="1"/>
          <p:nvPr/>
        </p:nvSpPr>
        <p:spPr>
          <a:xfrm>
            <a:off x="4774222" y="3886393"/>
            <a:ext cx="541695" cy="215444"/>
          </a:xfrm>
          <a:prstGeom prst="rect">
            <a:avLst/>
          </a:prstGeom>
          <a:noFill/>
        </p:spPr>
        <p:txBody>
          <a:bodyPr wrap="square" rtlCol="0">
            <a:spAutoFit/>
          </a:bodyPr>
          <a:lstStyle/>
          <a:p>
            <a:pPr algn="ctr"/>
            <a:r>
              <a:rPr lang="en-GB" sz="800" dirty="0">
                <a:latin typeface="Montserrat" panose="00000500000000000000" pitchFamily="2" charset="0"/>
              </a:rPr>
              <a:t>+480%</a:t>
            </a:r>
          </a:p>
        </p:txBody>
      </p:sp>
      <p:sp>
        <p:nvSpPr>
          <p:cNvPr id="69" name="Flowchart: Terminator 68">
            <a:extLst>
              <a:ext uri="{FF2B5EF4-FFF2-40B4-BE49-F238E27FC236}">
                <a16:creationId xmlns:a16="http://schemas.microsoft.com/office/drawing/2014/main" id="{7A49B23E-7280-4D04-90D7-4B9B46C6CF8C}"/>
              </a:ext>
            </a:extLst>
          </p:cNvPr>
          <p:cNvSpPr/>
          <p:nvPr/>
        </p:nvSpPr>
        <p:spPr>
          <a:xfrm>
            <a:off x="2959533" y="4205019"/>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70" name="TextBox 69">
            <a:extLst>
              <a:ext uri="{FF2B5EF4-FFF2-40B4-BE49-F238E27FC236}">
                <a16:creationId xmlns:a16="http://schemas.microsoft.com/office/drawing/2014/main" id="{24EE0718-CF48-45E9-B762-829B7E358248}"/>
              </a:ext>
            </a:extLst>
          </p:cNvPr>
          <p:cNvSpPr txBox="1"/>
          <p:nvPr/>
        </p:nvSpPr>
        <p:spPr>
          <a:xfrm>
            <a:off x="2938101" y="4172488"/>
            <a:ext cx="498216" cy="215444"/>
          </a:xfrm>
          <a:prstGeom prst="rect">
            <a:avLst/>
          </a:prstGeom>
          <a:noFill/>
        </p:spPr>
        <p:txBody>
          <a:bodyPr wrap="square" rtlCol="0">
            <a:spAutoFit/>
          </a:bodyPr>
          <a:lstStyle/>
          <a:p>
            <a:pPr algn="ctr"/>
            <a:r>
              <a:rPr lang="en-GB" sz="800" dirty="0">
                <a:latin typeface="Montserrat" panose="00000500000000000000" pitchFamily="2" charset="0"/>
              </a:rPr>
              <a:t>-23%</a:t>
            </a:r>
          </a:p>
        </p:txBody>
      </p:sp>
      <p:sp>
        <p:nvSpPr>
          <p:cNvPr id="72" name="Flowchart: Terminator 71">
            <a:extLst>
              <a:ext uri="{FF2B5EF4-FFF2-40B4-BE49-F238E27FC236}">
                <a16:creationId xmlns:a16="http://schemas.microsoft.com/office/drawing/2014/main" id="{E03BFA26-EBD1-4344-BD58-08E8A7F03703}"/>
              </a:ext>
            </a:extLst>
          </p:cNvPr>
          <p:cNvSpPr/>
          <p:nvPr/>
        </p:nvSpPr>
        <p:spPr>
          <a:xfrm>
            <a:off x="4206685" y="5450965"/>
            <a:ext cx="455353" cy="150382"/>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73" name="TextBox 72">
            <a:extLst>
              <a:ext uri="{FF2B5EF4-FFF2-40B4-BE49-F238E27FC236}">
                <a16:creationId xmlns:a16="http://schemas.microsoft.com/office/drawing/2014/main" id="{E294D9CB-D902-494F-AE50-876A97A4DD00}"/>
              </a:ext>
            </a:extLst>
          </p:cNvPr>
          <p:cNvSpPr txBox="1"/>
          <p:nvPr/>
        </p:nvSpPr>
        <p:spPr>
          <a:xfrm>
            <a:off x="4185253" y="5418434"/>
            <a:ext cx="498216" cy="215444"/>
          </a:xfrm>
          <a:prstGeom prst="rect">
            <a:avLst/>
          </a:prstGeom>
          <a:noFill/>
        </p:spPr>
        <p:txBody>
          <a:bodyPr wrap="square" rtlCol="0">
            <a:spAutoFit/>
          </a:bodyPr>
          <a:lstStyle/>
          <a:p>
            <a:pPr algn="ctr"/>
            <a:r>
              <a:rPr lang="en-GB" sz="800" dirty="0">
                <a:latin typeface="Montserrat" panose="00000500000000000000" pitchFamily="2" charset="0"/>
              </a:rPr>
              <a:t>+37%</a:t>
            </a:r>
          </a:p>
        </p:txBody>
      </p:sp>
      <p:sp>
        <p:nvSpPr>
          <p:cNvPr id="75" name="Flowchart: Terminator 74">
            <a:extLst>
              <a:ext uri="{FF2B5EF4-FFF2-40B4-BE49-F238E27FC236}">
                <a16:creationId xmlns:a16="http://schemas.microsoft.com/office/drawing/2014/main" id="{5377D451-5904-4D35-89E7-5BB145EB29BA}"/>
              </a:ext>
            </a:extLst>
          </p:cNvPr>
          <p:cNvSpPr/>
          <p:nvPr/>
        </p:nvSpPr>
        <p:spPr>
          <a:xfrm>
            <a:off x="3078080" y="5737061"/>
            <a:ext cx="455353" cy="150382"/>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76" name="TextBox 75">
            <a:extLst>
              <a:ext uri="{FF2B5EF4-FFF2-40B4-BE49-F238E27FC236}">
                <a16:creationId xmlns:a16="http://schemas.microsoft.com/office/drawing/2014/main" id="{F5BC9082-033B-4D74-8465-E9E5AF96773B}"/>
              </a:ext>
            </a:extLst>
          </p:cNvPr>
          <p:cNvSpPr txBox="1"/>
          <p:nvPr/>
        </p:nvSpPr>
        <p:spPr>
          <a:xfrm>
            <a:off x="3056648" y="5704530"/>
            <a:ext cx="498216" cy="215444"/>
          </a:xfrm>
          <a:prstGeom prst="rect">
            <a:avLst/>
          </a:prstGeom>
          <a:noFill/>
        </p:spPr>
        <p:txBody>
          <a:bodyPr wrap="square" rtlCol="0">
            <a:spAutoFit/>
          </a:bodyPr>
          <a:lstStyle/>
          <a:p>
            <a:pPr algn="ctr"/>
            <a:r>
              <a:rPr lang="en-GB" sz="800" dirty="0">
                <a:latin typeface="Montserrat" panose="00000500000000000000" pitchFamily="2" charset="0"/>
              </a:rPr>
              <a:t>-50%</a:t>
            </a:r>
          </a:p>
        </p:txBody>
      </p:sp>
      <p:sp>
        <p:nvSpPr>
          <p:cNvPr id="81" name="Flowchart: Terminator 80">
            <a:extLst>
              <a:ext uri="{FF2B5EF4-FFF2-40B4-BE49-F238E27FC236}">
                <a16:creationId xmlns:a16="http://schemas.microsoft.com/office/drawing/2014/main" id="{EDD52CE2-485E-45A8-A9F7-60D3EB4683A5}"/>
              </a:ext>
            </a:extLst>
          </p:cNvPr>
          <p:cNvSpPr/>
          <p:nvPr/>
        </p:nvSpPr>
        <p:spPr>
          <a:xfrm>
            <a:off x="2959533" y="4481421"/>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82" name="TextBox 81">
            <a:extLst>
              <a:ext uri="{FF2B5EF4-FFF2-40B4-BE49-F238E27FC236}">
                <a16:creationId xmlns:a16="http://schemas.microsoft.com/office/drawing/2014/main" id="{B5AB0EB8-A291-4369-A054-15B92CE0D7AB}"/>
              </a:ext>
            </a:extLst>
          </p:cNvPr>
          <p:cNvSpPr txBox="1"/>
          <p:nvPr/>
        </p:nvSpPr>
        <p:spPr>
          <a:xfrm>
            <a:off x="2922860" y="4448890"/>
            <a:ext cx="541695" cy="215444"/>
          </a:xfrm>
          <a:prstGeom prst="rect">
            <a:avLst/>
          </a:prstGeom>
          <a:noFill/>
        </p:spPr>
        <p:txBody>
          <a:bodyPr wrap="square" rtlCol="0">
            <a:spAutoFit/>
          </a:bodyPr>
          <a:lstStyle/>
          <a:p>
            <a:pPr algn="ctr"/>
            <a:r>
              <a:rPr lang="en-GB" sz="800" dirty="0">
                <a:latin typeface="Montserrat" panose="00000500000000000000" pitchFamily="2" charset="0"/>
              </a:rPr>
              <a:t>-35%</a:t>
            </a:r>
          </a:p>
        </p:txBody>
      </p:sp>
      <p:sp>
        <p:nvSpPr>
          <p:cNvPr id="83" name="Flowchart: Terminator 82">
            <a:extLst>
              <a:ext uri="{FF2B5EF4-FFF2-40B4-BE49-F238E27FC236}">
                <a16:creationId xmlns:a16="http://schemas.microsoft.com/office/drawing/2014/main" id="{7B80396F-9BE8-4A8A-B41F-E96BB3A0997A}"/>
              </a:ext>
            </a:extLst>
          </p:cNvPr>
          <p:cNvSpPr/>
          <p:nvPr/>
        </p:nvSpPr>
        <p:spPr>
          <a:xfrm>
            <a:off x="2959533" y="4767516"/>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84" name="TextBox 83">
            <a:extLst>
              <a:ext uri="{FF2B5EF4-FFF2-40B4-BE49-F238E27FC236}">
                <a16:creationId xmlns:a16="http://schemas.microsoft.com/office/drawing/2014/main" id="{0940A7FB-650A-41B3-95FF-AE5D01B4CC8A}"/>
              </a:ext>
            </a:extLst>
          </p:cNvPr>
          <p:cNvSpPr txBox="1"/>
          <p:nvPr/>
        </p:nvSpPr>
        <p:spPr>
          <a:xfrm>
            <a:off x="2920022" y="4734985"/>
            <a:ext cx="541695" cy="215444"/>
          </a:xfrm>
          <a:prstGeom prst="rect">
            <a:avLst/>
          </a:prstGeom>
          <a:noFill/>
        </p:spPr>
        <p:txBody>
          <a:bodyPr wrap="square" rtlCol="0">
            <a:spAutoFit/>
          </a:bodyPr>
          <a:lstStyle/>
          <a:p>
            <a:pPr algn="ctr"/>
            <a:r>
              <a:rPr lang="en-GB" sz="800" dirty="0">
                <a:latin typeface="Montserrat" panose="00000500000000000000" pitchFamily="2" charset="0"/>
              </a:rPr>
              <a:t>-40%</a:t>
            </a:r>
          </a:p>
        </p:txBody>
      </p:sp>
      <p:sp>
        <p:nvSpPr>
          <p:cNvPr id="85" name="TextBox 84">
            <a:extLst>
              <a:ext uri="{FF2B5EF4-FFF2-40B4-BE49-F238E27FC236}">
                <a16:creationId xmlns:a16="http://schemas.microsoft.com/office/drawing/2014/main" id="{F5363904-D9D2-481A-8BCE-794D6B97792E}"/>
              </a:ext>
            </a:extLst>
          </p:cNvPr>
          <p:cNvSpPr txBox="1"/>
          <p:nvPr/>
        </p:nvSpPr>
        <p:spPr>
          <a:xfrm>
            <a:off x="428316" y="1371797"/>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PROFESSIONS</a:t>
            </a:r>
          </a:p>
        </p:txBody>
      </p:sp>
      <p:sp>
        <p:nvSpPr>
          <p:cNvPr id="86" name="TextBox 85">
            <a:extLst>
              <a:ext uri="{FF2B5EF4-FFF2-40B4-BE49-F238E27FC236}">
                <a16:creationId xmlns:a16="http://schemas.microsoft.com/office/drawing/2014/main" id="{8935FF87-43B8-4EFB-BBCB-B2440A143143}"/>
              </a:ext>
            </a:extLst>
          </p:cNvPr>
          <p:cNvSpPr txBox="1"/>
          <p:nvPr/>
        </p:nvSpPr>
        <p:spPr>
          <a:xfrm>
            <a:off x="428316" y="3278225"/>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INTERESTS</a:t>
            </a:r>
          </a:p>
        </p:txBody>
      </p:sp>
      <p:sp>
        <p:nvSpPr>
          <p:cNvPr id="87" name="TextBox 86">
            <a:extLst>
              <a:ext uri="{FF2B5EF4-FFF2-40B4-BE49-F238E27FC236}">
                <a16:creationId xmlns:a16="http://schemas.microsoft.com/office/drawing/2014/main" id="{A291262A-B6A3-41B4-94EF-236A7AA657B3}"/>
              </a:ext>
            </a:extLst>
          </p:cNvPr>
          <p:cNvSpPr txBox="1"/>
          <p:nvPr/>
        </p:nvSpPr>
        <p:spPr>
          <a:xfrm>
            <a:off x="428316" y="5079886"/>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GENDER SPLIT</a:t>
            </a:r>
          </a:p>
        </p:txBody>
      </p:sp>
    </p:spTree>
    <p:extLst>
      <p:ext uri="{BB962C8B-B14F-4D97-AF65-F5344CB8AC3E}">
        <p14:creationId xmlns:p14="http://schemas.microsoft.com/office/powerpoint/2010/main" val="23133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45443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Teams &amp; Partners | Silverstone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4" name="Chart 3">
            <a:extLst>
              <a:ext uri="{FF2B5EF4-FFF2-40B4-BE49-F238E27FC236}">
                <a16:creationId xmlns:a16="http://schemas.microsoft.com/office/drawing/2014/main" id="{52473F3C-6DE9-424B-A3A3-D4AD397BBFA6}"/>
              </a:ext>
            </a:extLst>
          </p:cNvPr>
          <p:cNvGraphicFramePr/>
          <p:nvPr>
            <p:extLst>
              <p:ext uri="{D42A27DB-BD31-4B8C-83A1-F6EECF244321}">
                <p14:modId xmlns:p14="http://schemas.microsoft.com/office/powerpoint/2010/main" val="1229953492"/>
              </p:ext>
            </p:extLst>
          </p:nvPr>
        </p:nvGraphicFramePr>
        <p:xfrm>
          <a:off x="6522796" y="1566017"/>
          <a:ext cx="5374914" cy="423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F3B6F5A-DFE0-4267-9E74-2B74D0C96C2C}"/>
              </a:ext>
            </a:extLst>
          </p:cNvPr>
          <p:cNvSpPr txBox="1"/>
          <p:nvPr/>
        </p:nvSpPr>
        <p:spPr>
          <a:xfrm>
            <a:off x="6153464" y="1566017"/>
            <a:ext cx="369332" cy="1408411"/>
          </a:xfrm>
          <a:prstGeom prst="rect">
            <a:avLst/>
          </a:prstGeom>
          <a:noFill/>
        </p:spPr>
        <p:txBody>
          <a:bodyPr vert="vert" wrap="square" rtlCol="0">
            <a:spAutoFit/>
          </a:bodyPr>
          <a:lstStyle/>
          <a:p>
            <a:r>
              <a:rPr lang="en-GB" sz="1200" dirty="0">
                <a:solidFill>
                  <a:schemeClr val="bg1"/>
                </a:solidFill>
                <a:latin typeface="Montserrat" panose="00000500000000000000" pitchFamily="2" charset="0"/>
              </a:rPr>
              <a:t>Social Mentions</a:t>
            </a:r>
          </a:p>
        </p:txBody>
      </p:sp>
      <p:sp>
        <p:nvSpPr>
          <p:cNvPr id="13" name="TextBox 12">
            <a:extLst>
              <a:ext uri="{FF2B5EF4-FFF2-40B4-BE49-F238E27FC236}">
                <a16:creationId xmlns:a16="http://schemas.microsoft.com/office/drawing/2014/main" id="{15B7124C-E831-4700-B0EF-EC6C9096C610}"/>
              </a:ext>
            </a:extLst>
          </p:cNvPr>
          <p:cNvSpPr txBox="1"/>
          <p:nvPr/>
        </p:nvSpPr>
        <p:spPr>
          <a:xfrm>
            <a:off x="10068911" y="5803951"/>
            <a:ext cx="1828800" cy="276999"/>
          </a:xfrm>
          <a:prstGeom prst="rect">
            <a:avLst/>
          </a:prstGeom>
          <a:noFill/>
        </p:spPr>
        <p:txBody>
          <a:bodyPr vert="horz" wrap="square" rtlCol="0">
            <a:spAutoFit/>
          </a:bodyPr>
          <a:lstStyle/>
          <a:p>
            <a:r>
              <a:rPr lang="en-GB" sz="1200" dirty="0">
                <a:solidFill>
                  <a:schemeClr val="bg1"/>
                </a:solidFill>
                <a:latin typeface="Montserrat" panose="00000500000000000000" pitchFamily="2" charset="0"/>
              </a:rPr>
              <a:t>Traditional Mentions</a:t>
            </a:r>
          </a:p>
        </p:txBody>
      </p:sp>
      <p:sp>
        <p:nvSpPr>
          <p:cNvPr id="17" name="TextBox 16">
            <a:extLst>
              <a:ext uri="{FF2B5EF4-FFF2-40B4-BE49-F238E27FC236}">
                <a16:creationId xmlns:a16="http://schemas.microsoft.com/office/drawing/2014/main" id="{A81D1EFD-9BC4-4A72-99B7-AC56BA81F070}"/>
              </a:ext>
            </a:extLst>
          </p:cNvPr>
          <p:cNvSpPr txBox="1"/>
          <p:nvPr/>
        </p:nvSpPr>
        <p:spPr>
          <a:xfrm>
            <a:off x="6153464" y="1099261"/>
            <a:ext cx="3417256"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MOST VISIBLE TEAMS (TRADITIONAL &amp; SOCIAL)</a:t>
            </a:r>
          </a:p>
        </p:txBody>
      </p:sp>
      <p:graphicFrame>
        <p:nvGraphicFramePr>
          <p:cNvPr id="15" name="Chart 14">
            <a:extLst>
              <a:ext uri="{FF2B5EF4-FFF2-40B4-BE49-F238E27FC236}">
                <a16:creationId xmlns:a16="http://schemas.microsoft.com/office/drawing/2014/main" id="{BFEB1F5D-A7CB-4866-A98A-3D1B62E3ADC8}"/>
              </a:ext>
            </a:extLst>
          </p:cNvPr>
          <p:cNvGraphicFramePr/>
          <p:nvPr>
            <p:extLst>
              <p:ext uri="{D42A27DB-BD31-4B8C-83A1-F6EECF244321}">
                <p14:modId xmlns:p14="http://schemas.microsoft.com/office/powerpoint/2010/main" val="2885145664"/>
              </p:ext>
            </p:extLst>
          </p:nvPr>
        </p:nvGraphicFramePr>
        <p:xfrm>
          <a:off x="518775" y="3774894"/>
          <a:ext cx="2704267" cy="2227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9B58D537-C74C-44F0-9827-CFDBCBAC0CE6}"/>
              </a:ext>
            </a:extLst>
          </p:cNvPr>
          <p:cNvGraphicFramePr/>
          <p:nvPr>
            <p:extLst>
              <p:ext uri="{D42A27DB-BD31-4B8C-83A1-F6EECF244321}">
                <p14:modId xmlns:p14="http://schemas.microsoft.com/office/powerpoint/2010/main" val="3139417903"/>
              </p:ext>
            </p:extLst>
          </p:nvPr>
        </p:nvGraphicFramePr>
        <p:xfrm>
          <a:off x="3391733" y="3774894"/>
          <a:ext cx="2704267" cy="222797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FFE80730-FDAB-4968-8154-21D9F665C80B}"/>
              </a:ext>
            </a:extLst>
          </p:cNvPr>
          <p:cNvSpPr txBox="1"/>
          <p:nvPr/>
        </p:nvSpPr>
        <p:spPr>
          <a:xfrm>
            <a:off x="444818"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TRADITIONAL MEDIA PARTNER EXPOSURE</a:t>
            </a:r>
          </a:p>
        </p:txBody>
      </p:sp>
      <p:sp>
        <p:nvSpPr>
          <p:cNvPr id="19" name="TextBox 18">
            <a:extLst>
              <a:ext uri="{FF2B5EF4-FFF2-40B4-BE49-F238E27FC236}">
                <a16:creationId xmlns:a16="http://schemas.microsoft.com/office/drawing/2014/main" id="{90EF21E7-E2D5-4A78-8919-356BBB747AA5}"/>
              </a:ext>
            </a:extLst>
          </p:cNvPr>
          <p:cNvSpPr txBox="1"/>
          <p:nvPr/>
        </p:nvSpPr>
        <p:spPr>
          <a:xfrm>
            <a:off x="3682471"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SOCIAL MEDIA PARTNER EXPOSURE</a:t>
            </a:r>
          </a:p>
        </p:txBody>
      </p:sp>
      <p:sp>
        <p:nvSpPr>
          <p:cNvPr id="20" name="TextBox 19">
            <a:extLst>
              <a:ext uri="{FF2B5EF4-FFF2-40B4-BE49-F238E27FC236}">
                <a16:creationId xmlns:a16="http://schemas.microsoft.com/office/drawing/2014/main" id="{A46B7D28-62B9-4EBD-961F-FB983185BEF3}"/>
              </a:ext>
            </a:extLst>
          </p:cNvPr>
          <p:cNvSpPr txBox="1"/>
          <p:nvPr/>
        </p:nvSpPr>
        <p:spPr>
          <a:xfrm>
            <a:off x="433296" y="1099261"/>
            <a:ext cx="5667756" cy="2092881"/>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Mercedes, Ferrari and Red Bull are clearly the most visible teams at Silverstone, with Mercedes receiving the most mentions from traditional media and Ferrari receiving the most social media discussion.</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Team discussion on social media (particularly for Mercedes and Red Bull) is significantly lower than driver discussion, as social users focus on individual drivers over teams. This trend is less prevalent in traditional media.</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Pirelli leads in terms of partner exposure, with Heineken seeing significant mentions in traditional coverage. On social media, partner exposure tends to be lower, but Emirates, Aramco and DHL see significantly more exposure than in traditional articles.</a:t>
            </a:r>
          </a:p>
        </p:txBody>
      </p:sp>
      <p:sp>
        <p:nvSpPr>
          <p:cNvPr id="21" name="Rectangle 20">
            <a:extLst>
              <a:ext uri="{FF2B5EF4-FFF2-40B4-BE49-F238E27FC236}">
                <a16:creationId xmlns:a16="http://schemas.microsoft.com/office/drawing/2014/main" id="{C87B3621-1CDE-4882-BA6E-C4268F90AB90}"/>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C568103-7DA6-46A8-8053-3E044B8454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25" name="Table 18">
            <a:extLst>
              <a:ext uri="{FF2B5EF4-FFF2-40B4-BE49-F238E27FC236}">
                <a16:creationId xmlns:a16="http://schemas.microsoft.com/office/drawing/2014/main" id="{B7F99A60-8540-45F6-A953-3D7ECB9085D3}"/>
              </a:ext>
            </a:extLst>
          </p:cNvPr>
          <p:cNvGraphicFramePr>
            <a:graphicFrameLocks noGrp="1"/>
          </p:cNvGraphicFramePr>
          <p:nvPr>
            <p:extLst>
              <p:ext uri="{D42A27DB-BD31-4B8C-83A1-F6EECF244321}">
                <p14:modId xmlns:p14="http://schemas.microsoft.com/office/powerpoint/2010/main" val="2394440914"/>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18/07/2021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cxnSp>
        <p:nvCxnSpPr>
          <p:cNvPr id="26" name="Straight Connector 25">
            <a:extLst>
              <a:ext uri="{FF2B5EF4-FFF2-40B4-BE49-F238E27FC236}">
                <a16:creationId xmlns:a16="http://schemas.microsoft.com/office/drawing/2014/main" id="{6E4AB325-A01E-4619-A848-2E10CC7685C3}"/>
              </a:ext>
            </a:extLst>
          </p:cNvPr>
          <p:cNvCxnSpPr>
            <a:cxnSpLocks/>
          </p:cNvCxnSpPr>
          <p:nvPr/>
        </p:nvCxnSpPr>
        <p:spPr>
          <a:xfrm flipV="1">
            <a:off x="6934200" y="1736725"/>
            <a:ext cx="4741863" cy="373062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6324237-6E2C-4CEA-A7FD-35496F9BD04A}"/>
              </a:ext>
            </a:extLst>
          </p:cNvPr>
          <p:cNvSpPr txBox="1"/>
          <p:nvPr/>
        </p:nvSpPr>
        <p:spPr>
          <a:xfrm>
            <a:off x="7924310" y="2878986"/>
            <a:ext cx="1017067"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Social Media Skew</a:t>
            </a:r>
          </a:p>
        </p:txBody>
      </p:sp>
      <p:sp>
        <p:nvSpPr>
          <p:cNvPr id="30" name="TextBox 29">
            <a:extLst>
              <a:ext uri="{FF2B5EF4-FFF2-40B4-BE49-F238E27FC236}">
                <a16:creationId xmlns:a16="http://schemas.microsoft.com/office/drawing/2014/main" id="{51F671B7-AB04-4C80-A657-EFF005BC79C0}"/>
              </a:ext>
            </a:extLst>
          </p:cNvPr>
          <p:cNvSpPr txBox="1"/>
          <p:nvPr/>
        </p:nvSpPr>
        <p:spPr>
          <a:xfrm>
            <a:off x="9414598" y="3894414"/>
            <a:ext cx="1091933"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Traditional Media Skew</a:t>
            </a:r>
          </a:p>
        </p:txBody>
      </p:sp>
      <p:sp>
        <p:nvSpPr>
          <p:cNvPr id="31" name="Arrow: Down 30">
            <a:extLst>
              <a:ext uri="{FF2B5EF4-FFF2-40B4-BE49-F238E27FC236}">
                <a16:creationId xmlns:a16="http://schemas.microsoft.com/office/drawing/2014/main" id="{4A35DE9E-1935-4180-89E9-95E78047077C}"/>
              </a:ext>
            </a:extLst>
          </p:cNvPr>
          <p:cNvSpPr/>
          <p:nvPr/>
        </p:nvSpPr>
        <p:spPr>
          <a:xfrm rot="8491934">
            <a:off x="8828707" y="3223909"/>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5D76D4DA-FD6A-413A-8AD6-8628E03C5625}"/>
              </a:ext>
            </a:extLst>
          </p:cNvPr>
          <p:cNvSpPr/>
          <p:nvPr/>
        </p:nvSpPr>
        <p:spPr>
          <a:xfrm rot="19329268">
            <a:off x="9594039" y="3430341"/>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638389"/>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06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1731</Words>
  <Application>Microsoft Office PowerPoint</Application>
  <PresentationFormat>Widescreen</PresentationFormat>
  <Paragraphs>221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Montserrat</vt:lpstr>
      <vt:lpstr>Montserrat Black</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Nash</dc:creator>
  <cp:lastModifiedBy>Oliver Nash</cp:lastModifiedBy>
  <cp:revision>10</cp:revision>
  <dcterms:created xsi:type="dcterms:W3CDTF">2021-08-03T13:41:02Z</dcterms:created>
  <dcterms:modified xsi:type="dcterms:W3CDTF">2021-08-17T17:33:18Z</dcterms:modified>
</cp:coreProperties>
</file>